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16" y="8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000" y="533400"/>
            <a:ext cx="8458200" cy="6172200"/>
          </a:xfrm>
          <a:custGeom>
            <a:avLst/>
            <a:gdLst/>
            <a:ahLst/>
            <a:cxnLst/>
            <a:rect l="l" t="t" r="r" b="b"/>
            <a:pathLst>
              <a:path w="8458200" h="6172200">
                <a:moveTo>
                  <a:pt x="0" y="6172200"/>
                </a:moveTo>
                <a:lnTo>
                  <a:pt x="8458200" y="6172200"/>
                </a:lnTo>
                <a:lnTo>
                  <a:pt x="8458200" y="0"/>
                </a:lnTo>
                <a:lnTo>
                  <a:pt x="0" y="0"/>
                </a:lnTo>
                <a:lnTo>
                  <a:pt x="0" y="6172200"/>
                </a:lnTo>
                <a:close/>
              </a:path>
            </a:pathLst>
          </a:custGeom>
          <a:ln w="381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4394" y="865759"/>
            <a:ext cx="2806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Girls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Scholarship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60450" y="1365250"/>
          <a:ext cx="7086600" cy="5101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665"/>
                <a:gridCol w="3296285"/>
                <a:gridCol w="1647825"/>
                <a:gridCol w="1647825"/>
              </a:tblGrid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students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Registration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Years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Koradiya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Bhargavi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Ratilal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3060816011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3972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2016-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17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Gadhiya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Priyanshi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Kishorbhai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3060816006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1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Koradiya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Bhargavi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Ratilal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3060816011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39725">
                        <a:lnSpc>
                          <a:spcPct val="100000"/>
                        </a:lnSpc>
                      </a:pP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2017-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Gadhiya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Priyanshi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Kishorbhai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3060816006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Savaliya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Divyesha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Dineshbhai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3120817029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Savaliya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Nisha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Ghanshyambhai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Joshi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Monalisa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Mehulkumar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Faldu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Neema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Vipulbhai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3120817008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956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Koradiya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Bhargavi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Ratilal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3060816011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39725">
                        <a:lnSpc>
                          <a:spcPct val="100000"/>
                        </a:lnSpc>
                      </a:pP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2018-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Gadhiya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Priyanshi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Kishorbhai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3060816006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Savaliya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Divyesha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Dineshbhai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3120817029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Savaliya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Nisha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Ghanshyambhai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Joshi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Monalisa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Mehulkumar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Faldu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Neema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Vipulbhai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3120817008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Khsodiya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Nisha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Mukeshbhai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3120818023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Jetani</a:t>
                      </a:r>
                      <a:r>
                        <a:rPr sz="14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Yogita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Bharatbhai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3120818019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08050" y="1212850"/>
          <a:ext cx="7239634" cy="2198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0880"/>
                <a:gridCol w="3512185"/>
                <a:gridCol w="1673225"/>
                <a:gridCol w="1363344"/>
              </a:tblGrid>
              <a:tr h="490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Sr.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758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students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Registration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in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Years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Pathak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Surabhi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Chetan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83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2019-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Patel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Zeel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Bipinchandra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Kashyap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Rajsi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manishbhai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3120809020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041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Tithi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Chandrakant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Patel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3120819043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041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Ravalji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Jankibahen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Hemendrasinh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688340" y="634949"/>
            <a:ext cx="28054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Girls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Scholarship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08050" y="3651250"/>
          <a:ext cx="7238999" cy="2513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865"/>
                <a:gridCol w="3549015"/>
                <a:gridCol w="1691004"/>
                <a:gridCol w="1301115"/>
              </a:tblGrid>
              <a:tr h="542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Sr.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26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students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Registration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0" marR="203835" indent="-224154">
                        <a:lnSpc>
                          <a:spcPct val="115199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sz="1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Years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Desale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Rupaliben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Lotanbhai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3120820006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5306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2020-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21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Bharadva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Khushi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Sanjay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3120820001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Chetanya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Pal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3120820004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Bhohriya</a:t>
                      </a:r>
                      <a:r>
                        <a:rPr sz="14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Arzoobanu</a:t>
                      </a:r>
                      <a:r>
                        <a:rPr sz="14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Abdulbhai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3120820002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Savaliya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Divyeshaben</a:t>
                      </a:r>
                      <a:r>
                        <a:rPr sz="14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Dineshbhai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3120817029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08050" y="1212850"/>
          <a:ext cx="7086599" cy="379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260"/>
                <a:gridCol w="3202940"/>
                <a:gridCol w="1570354"/>
                <a:gridCol w="1630045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Sr.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327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students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Registration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Years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2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Faldu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Neemaben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Vipulbhai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2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3120817008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1625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2020-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21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Joshi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Monalisha</a:t>
                      </a:r>
                      <a:r>
                        <a:rPr sz="14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Mehulkumar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Savaliya</a:t>
                      </a:r>
                      <a:r>
                        <a:rPr sz="14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Nisha</a:t>
                      </a:r>
                      <a:r>
                        <a:rPr sz="14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Ghanshyambhai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2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3120817030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Kasodiya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Nisha</a:t>
                      </a:r>
                      <a:r>
                        <a:rPr sz="14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Mukeshbhai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3120818023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Jetani</a:t>
                      </a:r>
                      <a:r>
                        <a:rPr sz="14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Yogita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Bharatbhai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3120818019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Pathak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Surbhi</a:t>
                      </a:r>
                      <a:r>
                        <a:rPr sz="14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Chetan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Patel</a:t>
                      </a:r>
                      <a:r>
                        <a:rPr sz="14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zeel</a:t>
                      </a:r>
                      <a:r>
                        <a:rPr sz="14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Bipinchandra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Kashyap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Rajsi</a:t>
                      </a:r>
                      <a:r>
                        <a:rPr sz="14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Manishbhai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Tithi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Chandrakant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Patel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3120819043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Ravalji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Jankibahen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Hemendrasinh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688340" y="634949"/>
            <a:ext cx="28054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Girls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Scholarship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28600"/>
            <a:ext cx="8458200" cy="6477000"/>
          </a:xfrm>
          <a:custGeom>
            <a:avLst/>
            <a:gdLst/>
            <a:ahLst/>
            <a:cxnLst/>
            <a:rect l="l" t="t" r="r" b="b"/>
            <a:pathLst>
              <a:path w="8458200" h="6477000">
                <a:moveTo>
                  <a:pt x="0" y="6477000"/>
                </a:moveTo>
                <a:lnTo>
                  <a:pt x="8458200" y="6477000"/>
                </a:lnTo>
                <a:lnTo>
                  <a:pt x="8458200" y="0"/>
                </a:lnTo>
                <a:lnTo>
                  <a:pt x="0" y="0"/>
                </a:lnTo>
                <a:lnTo>
                  <a:pt x="0" y="6477000"/>
                </a:lnTo>
                <a:close/>
              </a:path>
            </a:pathLst>
          </a:custGeom>
          <a:ln w="381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5650" y="679450"/>
          <a:ext cx="6934200" cy="5847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8655"/>
                <a:gridCol w="2912745"/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Sr.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849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students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Registration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Years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Kasodiya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Nisha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Mukeshbhai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3120818023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4102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2021-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Jetani</a:t>
                      </a:r>
                      <a:r>
                        <a:rPr sz="14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Yogita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Bharatbhai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3120818019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Pathak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Surbhi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Chetan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Patel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zeel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Bipinchandra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Kashyap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Rajsi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Manishbhai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Tithi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Chandrakant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Patel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87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3120819043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Ravalji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Jankibahen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Hemendrasinh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3120819039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Desale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Rupaliben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Lotanbhai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3120820006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Bharadva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Khushi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Sanjay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87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3120820001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Chetanya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Pal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3120820004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Bhohriya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Arzoobanu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Abdulbhai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3120820002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Ahir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Priya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Kamaleshbhai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3120821001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Kathiriya</a:t>
                      </a:r>
                      <a:r>
                        <a:rPr sz="14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Ayushi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Ketanbhai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3120821020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Pansuriya</a:t>
                      </a:r>
                      <a:r>
                        <a:rPr sz="14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Mansi</a:t>
                      </a:r>
                      <a:r>
                        <a:rPr sz="14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Jayantibhai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3120821029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Movaliya</a:t>
                      </a:r>
                      <a:r>
                        <a:rPr sz="14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Mansi</a:t>
                      </a:r>
                      <a:r>
                        <a:rPr sz="14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Mukeshbhai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3120821026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Kuchhadiya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KrishnabenP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arbatbhai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3120821023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25039" y="330200"/>
            <a:ext cx="2805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Girls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Scholarship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76200"/>
            <a:ext cx="8458200" cy="6705600"/>
          </a:xfrm>
          <a:custGeom>
            <a:avLst/>
            <a:gdLst/>
            <a:ahLst/>
            <a:cxnLst/>
            <a:rect l="l" t="t" r="r" b="b"/>
            <a:pathLst>
              <a:path w="8458200" h="6477000">
                <a:moveTo>
                  <a:pt x="0" y="6477000"/>
                </a:moveTo>
                <a:lnTo>
                  <a:pt x="8458200" y="6477000"/>
                </a:lnTo>
                <a:lnTo>
                  <a:pt x="8458200" y="0"/>
                </a:lnTo>
                <a:lnTo>
                  <a:pt x="0" y="0"/>
                </a:lnTo>
                <a:lnTo>
                  <a:pt x="0" y="6477000"/>
                </a:lnTo>
                <a:close/>
              </a:path>
            </a:pathLst>
          </a:custGeom>
          <a:ln w="381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5650" y="609600"/>
          <a:ext cx="7016750" cy="5403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15"/>
                <a:gridCol w="2947421"/>
                <a:gridCol w="1696357"/>
                <a:gridCol w="1696357"/>
              </a:tblGrid>
              <a:tr h="3326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Sr.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849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students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Registration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Years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DesaleRupalibenLotanbhai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3120820006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41020">
                        <a:lnSpc>
                          <a:spcPct val="100000"/>
                        </a:lnSpc>
                      </a:pPr>
                      <a:r>
                        <a:rPr sz="1400" b="1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1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b="1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b="1" spc="-25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1400" b="1" spc="-25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BharadvaKhushi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Sanjay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3120820001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Chetanya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Pal               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3120820004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BhohriyaArzoobanuAbdulbhai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3120820002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AhirPriyaKamaleshbhai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3120821001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KathiriyaAyushiKetanbhai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3120821020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Movaliya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Mansi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Mukeshbhai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3120821026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Nakum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Siddhi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Shruti"/>
                        </a:rPr>
                        <a:t>Chhaganbhai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3120822018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Shruti"/>
                        </a:rPr>
                        <a:t>VinchhiNiraliDharmendrabhai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3120822044 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smtClean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Prajapati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Bhumi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Udabhai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Patel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KrimabenBharatbhai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3120822025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Patel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JeelRasikkumar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Variya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Krishna S.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3120823035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PrajapatiPrachiben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Shruti"/>
                        </a:rPr>
                        <a:t>B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ParamarNishita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M.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Patel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Jiya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Shruti"/>
                        </a:rPr>
                        <a:t>.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latin typeface="Times New Roman"/>
                          <a:cs typeface="Times New Roman"/>
                        </a:rPr>
                        <a:t>17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RupareliyaPrushti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R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Shruti"/>
                        </a:rPr>
                        <a:t>.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3120823026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25039" y="152400"/>
            <a:ext cx="2805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Girls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Scholarship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76200"/>
            <a:ext cx="8458200" cy="6705600"/>
          </a:xfrm>
          <a:custGeom>
            <a:avLst/>
            <a:gdLst/>
            <a:ahLst/>
            <a:cxnLst/>
            <a:rect l="l" t="t" r="r" b="b"/>
            <a:pathLst>
              <a:path w="8458200" h="6477000">
                <a:moveTo>
                  <a:pt x="0" y="6477000"/>
                </a:moveTo>
                <a:lnTo>
                  <a:pt x="8458200" y="6477000"/>
                </a:lnTo>
                <a:lnTo>
                  <a:pt x="8458200" y="0"/>
                </a:lnTo>
                <a:lnTo>
                  <a:pt x="0" y="0"/>
                </a:lnTo>
                <a:lnTo>
                  <a:pt x="0" y="6477000"/>
                </a:lnTo>
                <a:close/>
              </a:path>
            </a:pathLst>
          </a:custGeom>
          <a:ln w="381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5650" y="609600"/>
          <a:ext cx="7016750" cy="570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615"/>
                <a:gridCol w="2947421"/>
                <a:gridCol w="1696357"/>
                <a:gridCol w="1696357"/>
              </a:tblGrid>
              <a:tr h="3326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Sr.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849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students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Registration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Years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AhirPriyaKamaleshbhai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3120821001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41020">
                        <a:lnSpc>
                          <a:spcPct val="100000"/>
                        </a:lnSpc>
                      </a:pPr>
                      <a:r>
                        <a:rPr sz="1400" b="1" smtClean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400" b="1" dirty="0" smtClean="0"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1400" b="1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b="1" spc="-25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1400" b="1" spc="-25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KathiriyaAyushiKetanbhai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3120821020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Pansuriya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Mansi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Shruti"/>
                        </a:rPr>
                        <a:t>Jayantibhai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3120821029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Movaliya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Mansi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Mukeshbhai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Shruti"/>
                        </a:rPr>
                        <a:t>3120821026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Nakum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Siddhi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Shruti"/>
                        </a:rPr>
                        <a:t>Chhaganbhai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3120822018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Shruti"/>
                        </a:rPr>
                        <a:t>VinchhiNiraliDharmendrabhai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3120822044 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Prajapati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Bhumi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Udabhai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3120822030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Patel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KrimabenBharatbhai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3120822025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Patel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JeelRasikkumar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 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3120822022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smtClean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Variya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Krishna S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Shruti"/>
                        </a:rPr>
                        <a:t>.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3120823035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PrajapatiPrachiben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B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Shruti"/>
                        </a:rPr>
                        <a:t>.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ParamarNishita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M.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Patel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Jiya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A.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Shruti"/>
                        </a:rPr>
                        <a:t>3120823022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Shruti"/>
                        </a:rPr>
                        <a:t>GoswamiJuhiBijal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Prasad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Shruti"/>
                        </a:rPr>
                        <a:t>IshakumariAmarjit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Patel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YashviManishkumar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b="1" dirty="0" smtClean="0">
                          <a:latin typeface="Times New Roman"/>
                          <a:cs typeface="Times New Roman"/>
                        </a:rPr>
                        <a:t>17</a:t>
                      </a:r>
                      <a:endParaRPr sz="1400" b="1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Patel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HeerkumariJayesh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29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en-US" sz="1400" b="1" dirty="0" smtClean="0">
                          <a:latin typeface="Times New Roman"/>
                          <a:cs typeface="Times New Roman"/>
                        </a:rPr>
                        <a:t>18</a:t>
                      </a:r>
                      <a:endParaRPr sz="1400" b="1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Shruti"/>
                        </a:rPr>
                        <a:t>BarvadiyaDhruvi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Shruti"/>
                        </a:rPr>
                        <a:t> Anil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25039" y="152400"/>
            <a:ext cx="2805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Girls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Scholarship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529</Words>
  <Application>Microsoft Office PowerPoint</Application>
  <PresentationFormat>On-screen Show (4:3)</PresentationFormat>
  <Paragraphs>357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ASABI1234</dc:creator>
  <cp:lastModifiedBy>RKK</cp:lastModifiedBy>
  <cp:revision>4</cp:revision>
  <dcterms:created xsi:type="dcterms:W3CDTF">2024-12-18T08:28:24Z</dcterms:created>
  <dcterms:modified xsi:type="dcterms:W3CDTF">2024-12-18T08:40:52Z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2024-12-18T00:00:00Z</vt:filetime>
  </property>
  <property fmtid="{D5CDD505-2E9C-101B-9397-08002B2CF9AE}" pid="5" name="Producer">
    <vt:lpwstr>Microsoft® Office PowerPoint® 2007</vt:lpwstr>
  </property>
</Properties>
</file>