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9144000" cy="68580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90" d="100"/>
          <a:sy n="90" d="100"/>
        </p:scale>
        <p:origin x="-816" y="82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12/18/2024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12/18/2024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12/18/2024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12/18/2024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12/18/2024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381000" y="533400"/>
            <a:ext cx="8458200" cy="6172200"/>
          </a:xfrm>
          <a:custGeom>
            <a:avLst/>
            <a:gdLst/>
            <a:ahLst/>
            <a:cxnLst/>
            <a:rect l="l" t="t" r="r" b="b"/>
            <a:pathLst>
              <a:path w="8458200" h="6172200">
                <a:moveTo>
                  <a:pt x="0" y="6172200"/>
                </a:moveTo>
                <a:lnTo>
                  <a:pt x="8458200" y="6172200"/>
                </a:lnTo>
                <a:lnTo>
                  <a:pt x="8458200" y="0"/>
                </a:lnTo>
                <a:lnTo>
                  <a:pt x="0" y="0"/>
                </a:lnTo>
                <a:lnTo>
                  <a:pt x="0" y="6172200"/>
                </a:lnTo>
                <a:close/>
              </a:path>
            </a:pathLst>
          </a:custGeom>
          <a:ln w="38100">
            <a:solidFill>
              <a:srgbClr val="385D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097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57200" y="1577340"/>
            <a:ext cx="822960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12/18/2024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74394" y="865759"/>
            <a:ext cx="280606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latin typeface="Times New Roman"/>
                <a:cs typeface="Times New Roman"/>
              </a:rPr>
              <a:t>University</a:t>
            </a:r>
            <a:r>
              <a:rPr sz="1800" b="1" spc="-6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Girls</a:t>
            </a:r>
            <a:r>
              <a:rPr sz="1800" b="1" spc="-45" dirty="0">
                <a:latin typeface="Times New Roman"/>
                <a:cs typeface="Times New Roman"/>
              </a:rPr>
              <a:t> </a:t>
            </a:r>
            <a:r>
              <a:rPr sz="1800" b="1" spc="-10" dirty="0">
                <a:latin typeface="Times New Roman"/>
                <a:cs typeface="Times New Roman"/>
              </a:rPr>
              <a:t>Scholarship</a:t>
            </a:r>
            <a:endParaRPr sz="1800">
              <a:latin typeface="Times New Roman"/>
              <a:cs typeface="Times New Roman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060450" y="1365250"/>
          <a:ext cx="7086600" cy="510159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94665"/>
                <a:gridCol w="3296285"/>
                <a:gridCol w="1647825"/>
                <a:gridCol w="1647825"/>
              </a:tblGrid>
              <a:tr h="267335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1400" b="1" spc="-25" dirty="0">
                          <a:latin typeface="Times New Roman"/>
                          <a:cs typeface="Times New Roman"/>
                        </a:rPr>
                        <a:t>No.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69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1400" b="1" dirty="0">
                          <a:latin typeface="Times New Roman"/>
                          <a:cs typeface="Times New Roman"/>
                        </a:rPr>
                        <a:t>Name</a:t>
                      </a:r>
                      <a:r>
                        <a:rPr sz="140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dirty="0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sz="1400" b="1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dirty="0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sz="1400" b="1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spc="-10" dirty="0">
                          <a:latin typeface="Times New Roman"/>
                          <a:cs typeface="Times New Roman"/>
                        </a:rPr>
                        <a:t>students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69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1400" b="1" dirty="0">
                          <a:latin typeface="Times New Roman"/>
                          <a:cs typeface="Times New Roman"/>
                        </a:rPr>
                        <a:t>Registration</a:t>
                      </a:r>
                      <a:r>
                        <a:rPr sz="1400" b="1" spc="-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spc="-25" dirty="0">
                          <a:latin typeface="Times New Roman"/>
                          <a:cs typeface="Times New Roman"/>
                        </a:rPr>
                        <a:t>No.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69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4940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1400" b="1" dirty="0">
                          <a:latin typeface="Times New Roman"/>
                          <a:cs typeface="Times New Roman"/>
                        </a:rPr>
                        <a:t>Received</a:t>
                      </a:r>
                      <a:r>
                        <a:rPr sz="1400" b="1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dirty="0">
                          <a:latin typeface="Times New Roman"/>
                          <a:cs typeface="Times New Roman"/>
                        </a:rPr>
                        <a:t>in</a:t>
                      </a:r>
                      <a:r>
                        <a:rPr sz="1400" b="1" spc="-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spc="-20" dirty="0">
                          <a:latin typeface="Times New Roman"/>
                          <a:cs typeface="Times New Roman"/>
                        </a:rPr>
                        <a:t>Years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69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67335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sz="1400" spc="-50" dirty="0">
                          <a:latin typeface="Times New Roman"/>
                          <a:cs typeface="Times New Roman"/>
                        </a:rPr>
                        <a:t>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177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Koradiya</a:t>
                      </a:r>
                      <a:r>
                        <a:rPr sz="14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Bhargavi</a:t>
                      </a:r>
                      <a:r>
                        <a:rPr sz="14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Ratilal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177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3060816011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69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339725">
                        <a:lnSpc>
                          <a:spcPct val="100000"/>
                        </a:lnSpc>
                        <a:spcBef>
                          <a:spcPts val="1195"/>
                        </a:spcBef>
                      </a:pPr>
                      <a:r>
                        <a:rPr sz="1400" spc="-25" dirty="0">
                          <a:latin typeface="Times New Roman"/>
                          <a:cs typeface="Times New Roman"/>
                        </a:rPr>
                        <a:t>Year</a:t>
                      </a:r>
                      <a:r>
                        <a:rPr sz="14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2016-</a:t>
                      </a:r>
                      <a:r>
                        <a:rPr sz="1400" spc="-25" dirty="0">
                          <a:latin typeface="Times New Roman"/>
                          <a:cs typeface="Times New Roman"/>
                        </a:rPr>
                        <a:t>17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1517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67335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1400" spc="-50" dirty="0">
                          <a:latin typeface="Times New Roman"/>
                          <a:cs typeface="Times New Roman"/>
                        </a:rPr>
                        <a:t>2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184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Gadhiya</a:t>
                      </a:r>
                      <a:r>
                        <a:rPr sz="14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Priyanshi</a:t>
                      </a:r>
                      <a:r>
                        <a:rPr sz="14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Kishorbhai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184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3060816006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69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517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67335">
                <a:tc grid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267335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sz="1400" spc="-50" dirty="0">
                          <a:latin typeface="Times New Roman"/>
                          <a:cs typeface="Times New Roman"/>
                        </a:rPr>
                        <a:t>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177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Koradiya</a:t>
                      </a:r>
                      <a:r>
                        <a:rPr sz="14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Bhargavi</a:t>
                      </a:r>
                      <a:r>
                        <a:rPr sz="14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Ratilal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177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3060816011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69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6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85"/>
                        </a:spcBef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339725">
                        <a:lnSpc>
                          <a:spcPct val="100000"/>
                        </a:lnSpc>
                      </a:pPr>
                      <a:r>
                        <a:rPr sz="1400" spc="-25" dirty="0">
                          <a:latin typeface="Times New Roman"/>
                          <a:cs typeface="Times New Roman"/>
                        </a:rPr>
                        <a:t>Year</a:t>
                      </a:r>
                      <a:r>
                        <a:rPr sz="14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2017-</a:t>
                      </a:r>
                      <a:r>
                        <a:rPr sz="1400" spc="-25" dirty="0">
                          <a:latin typeface="Times New Roman"/>
                          <a:cs typeface="Times New Roman"/>
                        </a:rPr>
                        <a:t>18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67335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1400" spc="-50" dirty="0">
                          <a:latin typeface="Times New Roman"/>
                          <a:cs typeface="Times New Roman"/>
                        </a:rPr>
                        <a:t>2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184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Gadhiya</a:t>
                      </a:r>
                      <a:r>
                        <a:rPr sz="14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Priyanshi</a:t>
                      </a:r>
                      <a:r>
                        <a:rPr sz="14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Kishorbhai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184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3060816006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69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67335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1400" spc="-50" dirty="0">
                          <a:latin typeface="Times New Roman"/>
                          <a:cs typeface="Times New Roman"/>
                        </a:rPr>
                        <a:t>3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184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Savaliya</a:t>
                      </a:r>
                      <a:r>
                        <a:rPr sz="14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Divyesha</a:t>
                      </a:r>
                      <a:r>
                        <a:rPr sz="14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Dineshbhai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184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3120817029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69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67335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1400" spc="-50" dirty="0">
                          <a:latin typeface="Times New Roman"/>
                          <a:cs typeface="Times New Roman"/>
                        </a:rPr>
                        <a:t>4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184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Savaliya</a:t>
                      </a:r>
                      <a:r>
                        <a:rPr sz="14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Nisha</a:t>
                      </a:r>
                      <a:r>
                        <a:rPr sz="14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Ghanshyambhai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184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3120817030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69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67335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1400" spc="-50" dirty="0">
                          <a:latin typeface="Times New Roman"/>
                          <a:cs typeface="Times New Roman"/>
                        </a:rPr>
                        <a:t>5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184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Joshi</a:t>
                      </a:r>
                      <a:r>
                        <a:rPr sz="14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Monalisa</a:t>
                      </a:r>
                      <a:r>
                        <a:rPr sz="14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Mehulkumar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184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3120817011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69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67335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1400" spc="-50" dirty="0">
                          <a:latin typeface="Times New Roman"/>
                          <a:cs typeface="Times New Roman"/>
                        </a:rPr>
                        <a:t>6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184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Faldu</a:t>
                      </a:r>
                      <a:r>
                        <a:rPr sz="14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Neema</a:t>
                      </a:r>
                      <a:r>
                        <a:rPr sz="14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Vipulbhai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184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3120817008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89560">
                <a:tc grid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267335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1400" spc="-50" dirty="0">
                          <a:latin typeface="Times New Roman"/>
                          <a:cs typeface="Times New Roman"/>
                        </a:rPr>
                        <a:t>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184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Koradiya</a:t>
                      </a:r>
                      <a:r>
                        <a:rPr sz="14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Bhargavi</a:t>
                      </a:r>
                      <a:r>
                        <a:rPr sz="14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Ratilal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184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3060816011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69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8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85"/>
                        </a:spcBef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339725">
                        <a:lnSpc>
                          <a:spcPct val="100000"/>
                        </a:lnSpc>
                      </a:pPr>
                      <a:r>
                        <a:rPr sz="1400" spc="-25" dirty="0">
                          <a:latin typeface="Times New Roman"/>
                          <a:cs typeface="Times New Roman"/>
                        </a:rPr>
                        <a:t>Year</a:t>
                      </a:r>
                      <a:r>
                        <a:rPr sz="14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2018-</a:t>
                      </a:r>
                      <a:r>
                        <a:rPr sz="1400" spc="-25" dirty="0">
                          <a:latin typeface="Times New Roman"/>
                          <a:cs typeface="Times New Roman"/>
                        </a:rPr>
                        <a:t>19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67335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1400" spc="-50" dirty="0">
                          <a:latin typeface="Times New Roman"/>
                          <a:cs typeface="Times New Roman"/>
                        </a:rPr>
                        <a:t>2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190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Gadhiya</a:t>
                      </a:r>
                      <a:r>
                        <a:rPr sz="14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Priyanshi</a:t>
                      </a:r>
                      <a:r>
                        <a:rPr sz="14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Kishorbhai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190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3060816006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67335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1400" spc="-50" dirty="0">
                          <a:latin typeface="Times New Roman"/>
                          <a:cs typeface="Times New Roman"/>
                        </a:rPr>
                        <a:t>3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184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Savaliya</a:t>
                      </a:r>
                      <a:r>
                        <a:rPr sz="14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Divyesha</a:t>
                      </a:r>
                      <a:r>
                        <a:rPr sz="14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Dineshbhai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184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3120817029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67335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1400" spc="-50" dirty="0">
                          <a:latin typeface="Times New Roman"/>
                          <a:cs typeface="Times New Roman"/>
                        </a:rPr>
                        <a:t>4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190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Savaliya</a:t>
                      </a:r>
                      <a:r>
                        <a:rPr sz="14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Nisha</a:t>
                      </a:r>
                      <a:r>
                        <a:rPr sz="14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Ghanshyambhai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190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3120817030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67335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1400" spc="-50" dirty="0">
                          <a:latin typeface="Times New Roman"/>
                          <a:cs typeface="Times New Roman"/>
                        </a:rPr>
                        <a:t>5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190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Joshi</a:t>
                      </a:r>
                      <a:r>
                        <a:rPr sz="14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Monalisa</a:t>
                      </a:r>
                      <a:r>
                        <a:rPr sz="14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Mehulkumar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190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3120817011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67335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1400" spc="-50" dirty="0">
                          <a:latin typeface="Times New Roman"/>
                          <a:cs typeface="Times New Roman"/>
                        </a:rPr>
                        <a:t>6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190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Faldu</a:t>
                      </a:r>
                      <a:r>
                        <a:rPr sz="14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Neema</a:t>
                      </a:r>
                      <a:r>
                        <a:rPr sz="14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Vipulbhai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190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3120817008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67335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1400" spc="-50" dirty="0">
                          <a:latin typeface="Times New Roman"/>
                          <a:cs typeface="Times New Roman"/>
                        </a:rPr>
                        <a:t>7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190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Khsodiya</a:t>
                      </a:r>
                      <a:r>
                        <a:rPr sz="14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Nisha</a:t>
                      </a:r>
                      <a:r>
                        <a:rPr sz="14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Mukeshbhai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190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3120818023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67335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1400" spc="-50" dirty="0">
                          <a:latin typeface="Times New Roman"/>
                          <a:cs typeface="Times New Roman"/>
                        </a:rPr>
                        <a:t>8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190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Jetani</a:t>
                      </a:r>
                      <a:r>
                        <a:rPr sz="1400" spc="-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20" dirty="0">
                          <a:latin typeface="Times New Roman"/>
                          <a:cs typeface="Times New Roman"/>
                        </a:rPr>
                        <a:t>Yogita</a:t>
                      </a:r>
                      <a:r>
                        <a:rPr sz="14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Bharatbhai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190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3120818019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908050" y="1212850"/>
          <a:ext cx="7239634" cy="21983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0880"/>
                <a:gridCol w="3512185"/>
                <a:gridCol w="1673225"/>
                <a:gridCol w="1363344"/>
              </a:tblGrid>
              <a:tr h="4902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19"/>
                        </a:spcBef>
                      </a:pPr>
                      <a:r>
                        <a:rPr sz="1400" b="1" spc="-40" dirty="0">
                          <a:latin typeface="Times New Roman"/>
                          <a:cs typeface="Times New Roman"/>
                        </a:rPr>
                        <a:t>Sr.</a:t>
                      </a:r>
                      <a:r>
                        <a:rPr sz="1400" b="1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spc="-25" dirty="0">
                          <a:latin typeface="Times New Roman"/>
                          <a:cs typeface="Times New Roman"/>
                        </a:rPr>
                        <a:t>No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12953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57580">
                        <a:lnSpc>
                          <a:spcPct val="100000"/>
                        </a:lnSpc>
                        <a:spcBef>
                          <a:spcPts val="1019"/>
                        </a:spcBef>
                      </a:pPr>
                      <a:r>
                        <a:rPr sz="1400" b="1" dirty="0">
                          <a:latin typeface="Times New Roman"/>
                          <a:cs typeface="Times New Roman"/>
                        </a:rPr>
                        <a:t>Name</a:t>
                      </a:r>
                      <a:r>
                        <a:rPr sz="140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dirty="0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sz="1400" b="1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dirty="0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sz="1400" b="1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spc="-10" dirty="0">
                          <a:latin typeface="Times New Roman"/>
                          <a:cs typeface="Times New Roman"/>
                        </a:rPr>
                        <a:t>students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12953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1019"/>
                        </a:spcBef>
                      </a:pPr>
                      <a:r>
                        <a:rPr sz="1400" b="1" dirty="0">
                          <a:latin typeface="Times New Roman"/>
                          <a:cs typeface="Times New Roman"/>
                        </a:rPr>
                        <a:t>Registration</a:t>
                      </a:r>
                      <a:r>
                        <a:rPr sz="1400" b="1" spc="-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spc="-25" dirty="0">
                          <a:latin typeface="Times New Roman"/>
                          <a:cs typeface="Times New Roman"/>
                        </a:rPr>
                        <a:t>No.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12953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1400" b="1" dirty="0">
                          <a:latin typeface="Times New Roman"/>
                          <a:cs typeface="Times New Roman"/>
                        </a:rPr>
                        <a:t>Received</a:t>
                      </a:r>
                      <a:r>
                        <a:rPr sz="1400" b="1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spc="-35" dirty="0">
                          <a:latin typeface="Times New Roman"/>
                          <a:cs typeface="Times New Roman"/>
                        </a:rPr>
                        <a:t>in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400" b="1" spc="-10" dirty="0">
                          <a:latin typeface="Times New Roman"/>
                          <a:cs typeface="Times New Roman"/>
                        </a:rPr>
                        <a:t>Years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69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41630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400" b="1" spc="-50" dirty="0">
                          <a:latin typeface="Times New Roman"/>
                          <a:cs typeface="Times New Roman"/>
                        </a:rPr>
                        <a:t>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63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Pathak</a:t>
                      </a:r>
                      <a:r>
                        <a:rPr sz="14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Surabhi</a:t>
                      </a:r>
                      <a:r>
                        <a:rPr sz="14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Chetan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5524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3120819035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63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990"/>
                        </a:spcBef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38354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400" b="1" dirty="0">
                          <a:latin typeface="Times New Roman"/>
                          <a:cs typeface="Times New Roman"/>
                        </a:rPr>
                        <a:t>2019-</a:t>
                      </a:r>
                      <a:r>
                        <a:rPr sz="1400" b="1" spc="-25" dirty="0">
                          <a:latin typeface="Times New Roman"/>
                          <a:cs typeface="Times New Roman"/>
                        </a:rPr>
                        <a:t>20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41630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1400" b="1" spc="-50" dirty="0">
                          <a:latin typeface="Times New Roman"/>
                          <a:cs typeface="Times New Roman"/>
                        </a:rPr>
                        <a:t>2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69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Patel</a:t>
                      </a:r>
                      <a:r>
                        <a:rPr sz="14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Zeel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 Bipinchandra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5524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3120819034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69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41630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1400" b="1" spc="-50" dirty="0">
                          <a:latin typeface="Times New Roman"/>
                          <a:cs typeface="Times New Roman"/>
                        </a:rPr>
                        <a:t>3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69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Kashyap</a:t>
                      </a:r>
                      <a:r>
                        <a:rPr sz="14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Rajsi</a:t>
                      </a:r>
                      <a:r>
                        <a:rPr sz="14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manishbhai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5524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820"/>
                        </a:spcBef>
                      </a:pP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3120809020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1041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41630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1400" b="1" spc="-50" dirty="0">
                          <a:latin typeface="Times New Roman"/>
                          <a:cs typeface="Times New Roman"/>
                        </a:rPr>
                        <a:t>4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69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Tithi</a:t>
                      </a:r>
                      <a:r>
                        <a:rPr sz="14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Chandrakant</a:t>
                      </a:r>
                      <a:r>
                        <a:rPr sz="14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20" dirty="0">
                          <a:latin typeface="Times New Roman"/>
                          <a:cs typeface="Times New Roman"/>
                        </a:rPr>
                        <a:t>Patel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5524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820"/>
                        </a:spcBef>
                      </a:pP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3120819043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1041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41630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1400" b="1" spc="-50" dirty="0">
                          <a:latin typeface="Times New Roman"/>
                          <a:cs typeface="Times New Roman"/>
                        </a:rPr>
                        <a:t>5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69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Ravalji</a:t>
                      </a:r>
                      <a:r>
                        <a:rPr sz="14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Jankibahen</a:t>
                      </a:r>
                      <a:r>
                        <a:rPr sz="14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Hemendrasinh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5524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815"/>
                        </a:spcBef>
                      </a:pP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3120819039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1035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3" name="object 3"/>
          <p:cNvSpPr txBox="1"/>
          <p:nvPr/>
        </p:nvSpPr>
        <p:spPr>
          <a:xfrm>
            <a:off x="688340" y="634949"/>
            <a:ext cx="2805430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latin typeface="Times New Roman"/>
                <a:cs typeface="Times New Roman"/>
              </a:rPr>
              <a:t>University</a:t>
            </a:r>
            <a:r>
              <a:rPr sz="1800" b="1" spc="-2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Girls</a:t>
            </a:r>
            <a:r>
              <a:rPr sz="1800" b="1" spc="-15" dirty="0">
                <a:latin typeface="Times New Roman"/>
                <a:cs typeface="Times New Roman"/>
              </a:rPr>
              <a:t> </a:t>
            </a:r>
            <a:r>
              <a:rPr sz="1800" b="1" spc="-10" dirty="0">
                <a:latin typeface="Times New Roman"/>
                <a:cs typeface="Times New Roman"/>
              </a:rPr>
              <a:t>Scholarship</a:t>
            </a:r>
            <a:endParaRPr sz="1800">
              <a:latin typeface="Times New Roman"/>
              <a:cs typeface="Times New Roman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908050" y="3651250"/>
          <a:ext cx="7238999" cy="25133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7865"/>
                <a:gridCol w="3549015"/>
                <a:gridCol w="1691004"/>
                <a:gridCol w="1301115"/>
              </a:tblGrid>
              <a:tr h="54292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30"/>
                        </a:spcBef>
                      </a:pPr>
                      <a:r>
                        <a:rPr sz="1400" b="1" spc="-40" dirty="0">
                          <a:latin typeface="Times New Roman"/>
                          <a:cs typeface="Times New Roman"/>
                        </a:rPr>
                        <a:t>Sr.</a:t>
                      </a:r>
                      <a:r>
                        <a:rPr sz="1400" b="1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spc="-25" dirty="0">
                          <a:latin typeface="Times New Roman"/>
                          <a:cs typeface="Times New Roman"/>
                        </a:rPr>
                        <a:t>No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1562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77265">
                        <a:lnSpc>
                          <a:spcPct val="100000"/>
                        </a:lnSpc>
                        <a:spcBef>
                          <a:spcPts val="1230"/>
                        </a:spcBef>
                      </a:pPr>
                      <a:r>
                        <a:rPr sz="1400" b="1" dirty="0">
                          <a:latin typeface="Times New Roman"/>
                          <a:cs typeface="Times New Roman"/>
                        </a:rPr>
                        <a:t>Name</a:t>
                      </a:r>
                      <a:r>
                        <a:rPr sz="140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dirty="0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sz="140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dirty="0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sz="1400" b="1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spc="-10" dirty="0">
                          <a:latin typeface="Times New Roman"/>
                          <a:cs typeface="Times New Roman"/>
                        </a:rPr>
                        <a:t>students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1562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30"/>
                        </a:spcBef>
                      </a:pPr>
                      <a:r>
                        <a:rPr sz="1400" b="1" dirty="0">
                          <a:latin typeface="Times New Roman"/>
                          <a:cs typeface="Times New Roman"/>
                        </a:rPr>
                        <a:t>Registration</a:t>
                      </a:r>
                      <a:r>
                        <a:rPr sz="1400" b="1" spc="-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spc="-25" dirty="0">
                          <a:latin typeface="Times New Roman"/>
                          <a:cs typeface="Times New Roman"/>
                        </a:rPr>
                        <a:t>No.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1562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38150" marR="203835" indent="-224154">
                        <a:lnSpc>
                          <a:spcPct val="115199"/>
                        </a:lnSpc>
                        <a:spcBef>
                          <a:spcPts val="5"/>
                        </a:spcBef>
                      </a:pPr>
                      <a:r>
                        <a:rPr sz="1400" b="1" dirty="0">
                          <a:latin typeface="Times New Roman"/>
                          <a:cs typeface="Times New Roman"/>
                        </a:rPr>
                        <a:t>Received</a:t>
                      </a:r>
                      <a:r>
                        <a:rPr sz="1400" b="1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spc="-25" dirty="0">
                          <a:latin typeface="Times New Roman"/>
                          <a:cs typeface="Times New Roman"/>
                        </a:rPr>
                        <a:t>in </a:t>
                      </a:r>
                      <a:r>
                        <a:rPr sz="1400" b="1" spc="-10" dirty="0">
                          <a:latin typeface="Times New Roman"/>
                          <a:cs typeface="Times New Roman"/>
                        </a:rPr>
                        <a:t>Years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6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9433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400" b="1" spc="-50" dirty="0">
                          <a:latin typeface="Times New Roman"/>
                          <a:cs typeface="Times New Roman"/>
                        </a:rPr>
                        <a:t>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605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Desale</a:t>
                      </a:r>
                      <a:r>
                        <a:rPr sz="14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Rupaliben</a:t>
                      </a:r>
                      <a:r>
                        <a:rPr sz="14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Lotanbhai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768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30"/>
                        </a:lnSpc>
                      </a:pP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3120820006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15"/>
                        </a:spcBef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353060">
                        <a:lnSpc>
                          <a:spcPct val="100000"/>
                        </a:lnSpc>
                      </a:pPr>
                      <a:r>
                        <a:rPr sz="1400" b="1" dirty="0">
                          <a:latin typeface="Times New Roman"/>
                          <a:cs typeface="Times New Roman"/>
                        </a:rPr>
                        <a:t>2020-</a:t>
                      </a:r>
                      <a:r>
                        <a:rPr sz="1400" b="1" spc="-25" dirty="0">
                          <a:latin typeface="Times New Roman"/>
                          <a:cs typeface="Times New Roman"/>
                        </a:rPr>
                        <a:t>21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400" b="1" spc="-50" dirty="0">
                          <a:latin typeface="Times New Roman"/>
                          <a:cs typeface="Times New Roman"/>
                        </a:rPr>
                        <a:t>2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605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Bharadva</a:t>
                      </a:r>
                      <a:r>
                        <a:rPr sz="14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Khushi</a:t>
                      </a:r>
                      <a:r>
                        <a:rPr sz="14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Sanjay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768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30"/>
                        </a:lnSpc>
                      </a:pP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3120820001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9433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400" b="1" spc="-50" dirty="0">
                          <a:latin typeface="Times New Roman"/>
                          <a:cs typeface="Times New Roman"/>
                        </a:rPr>
                        <a:t>3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605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Chetanya</a:t>
                      </a:r>
                      <a:r>
                        <a:rPr sz="14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25" dirty="0">
                          <a:latin typeface="Times New Roman"/>
                          <a:cs typeface="Times New Roman"/>
                        </a:rPr>
                        <a:t>Pal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768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30"/>
                        </a:lnSpc>
                      </a:pP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3120820004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9433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400" b="1" spc="-50" dirty="0">
                          <a:latin typeface="Times New Roman"/>
                          <a:cs typeface="Times New Roman"/>
                        </a:rPr>
                        <a:t>4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605"/>
                        </a:spcBef>
                      </a:pP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Bhohriya</a:t>
                      </a:r>
                      <a:r>
                        <a:rPr sz="1400" spc="-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Arzoobanu</a:t>
                      </a:r>
                      <a:r>
                        <a:rPr sz="1400" spc="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Abdulbhai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768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30"/>
                        </a:lnSpc>
                      </a:pP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3120820002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400" b="1" spc="-50" dirty="0">
                          <a:latin typeface="Times New Roman"/>
                          <a:cs typeface="Times New Roman"/>
                        </a:rPr>
                        <a:t>5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635"/>
                        </a:lnSpc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Savaliya</a:t>
                      </a:r>
                      <a:r>
                        <a:rPr sz="14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Divyeshaben</a:t>
                      </a:r>
                      <a:r>
                        <a:rPr sz="1400" spc="30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Dineshbhai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35"/>
                        </a:lnSpc>
                      </a:pP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3120817029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908050" y="1212850"/>
          <a:ext cx="7086599" cy="37973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83260"/>
                <a:gridCol w="3202940"/>
                <a:gridCol w="1570354"/>
                <a:gridCol w="1630045"/>
              </a:tblGrid>
              <a:tr h="3810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1400" b="1" spc="-40" dirty="0">
                          <a:latin typeface="Times New Roman"/>
                          <a:cs typeface="Times New Roman"/>
                        </a:rPr>
                        <a:t>Sr.</a:t>
                      </a:r>
                      <a:r>
                        <a:rPr sz="1400" b="1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spc="-25" dirty="0">
                          <a:latin typeface="Times New Roman"/>
                          <a:cs typeface="Times New Roman"/>
                        </a:rPr>
                        <a:t>No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749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03275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1400" b="1" dirty="0">
                          <a:latin typeface="Times New Roman"/>
                          <a:cs typeface="Times New Roman"/>
                        </a:rPr>
                        <a:t>Name</a:t>
                      </a:r>
                      <a:r>
                        <a:rPr sz="140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dirty="0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sz="1400" b="1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dirty="0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sz="1400" b="1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spc="-10" dirty="0">
                          <a:latin typeface="Times New Roman"/>
                          <a:cs typeface="Times New Roman"/>
                        </a:rPr>
                        <a:t>students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749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1400" b="1" dirty="0">
                          <a:latin typeface="Times New Roman"/>
                          <a:cs typeface="Times New Roman"/>
                        </a:rPr>
                        <a:t>Registration</a:t>
                      </a:r>
                      <a:r>
                        <a:rPr sz="1400" b="1" spc="-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spc="-25" dirty="0">
                          <a:latin typeface="Times New Roman"/>
                          <a:cs typeface="Times New Roman"/>
                        </a:rPr>
                        <a:t>No.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749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6050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1400" b="1" dirty="0">
                          <a:latin typeface="Times New Roman"/>
                          <a:cs typeface="Times New Roman"/>
                        </a:rPr>
                        <a:t>Received</a:t>
                      </a:r>
                      <a:r>
                        <a:rPr sz="1400" b="1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dirty="0">
                          <a:latin typeface="Times New Roman"/>
                          <a:cs typeface="Times New Roman"/>
                        </a:rPr>
                        <a:t>in</a:t>
                      </a:r>
                      <a:r>
                        <a:rPr sz="1400" b="1" spc="-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spc="-20" dirty="0">
                          <a:latin typeface="Times New Roman"/>
                          <a:cs typeface="Times New Roman"/>
                        </a:rPr>
                        <a:t>Years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749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4163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1400" b="1" spc="-50" dirty="0">
                          <a:latin typeface="Times New Roman"/>
                          <a:cs typeface="Times New Roman"/>
                        </a:rPr>
                        <a:t>6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69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625"/>
                        </a:lnSpc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Faldu</a:t>
                      </a:r>
                      <a:r>
                        <a:rPr sz="14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Neemaben</a:t>
                      </a:r>
                      <a:r>
                        <a:rPr sz="14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Vipulbhai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625"/>
                        </a:lnSpc>
                      </a:pP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3120817008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10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290"/>
                        </a:spcBef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516255">
                        <a:lnSpc>
                          <a:spcPct val="100000"/>
                        </a:lnSpc>
                      </a:pPr>
                      <a:r>
                        <a:rPr sz="1400" b="1" dirty="0">
                          <a:latin typeface="Times New Roman"/>
                          <a:cs typeface="Times New Roman"/>
                        </a:rPr>
                        <a:t>2020-</a:t>
                      </a:r>
                      <a:r>
                        <a:rPr sz="1400" b="1" spc="-25" dirty="0">
                          <a:latin typeface="Times New Roman"/>
                          <a:cs typeface="Times New Roman"/>
                        </a:rPr>
                        <a:t>21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4163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1400" b="1" spc="-50" dirty="0">
                          <a:latin typeface="Times New Roman"/>
                          <a:cs typeface="Times New Roman"/>
                        </a:rPr>
                        <a:t>7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69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630"/>
                        </a:lnSpc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Joshi</a:t>
                      </a:r>
                      <a:r>
                        <a:rPr sz="14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Monalisha</a:t>
                      </a:r>
                      <a:r>
                        <a:rPr sz="1400" spc="30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Mehulkumar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630"/>
                        </a:lnSpc>
                      </a:pP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3120817011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4163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1400" b="1" spc="-50" dirty="0">
                          <a:latin typeface="Times New Roman"/>
                          <a:cs typeface="Times New Roman"/>
                        </a:rPr>
                        <a:t>8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69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395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Savaliya</a:t>
                      </a:r>
                      <a:r>
                        <a:rPr sz="1400" spc="3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Nisha</a:t>
                      </a:r>
                      <a:r>
                        <a:rPr sz="1400" spc="3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Ghanshyambhai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501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625"/>
                        </a:lnSpc>
                      </a:pP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3120817030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4163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1400" b="1" spc="-50" dirty="0">
                          <a:latin typeface="Times New Roman"/>
                          <a:cs typeface="Times New Roman"/>
                        </a:rPr>
                        <a:t>9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69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395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Kasodiya</a:t>
                      </a:r>
                      <a:r>
                        <a:rPr sz="14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Nisha</a:t>
                      </a:r>
                      <a:r>
                        <a:rPr sz="1400" spc="3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Mukeshbhai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501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630"/>
                        </a:lnSpc>
                      </a:pP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3120818023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4163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1400" b="1" spc="-25" dirty="0">
                          <a:latin typeface="Times New Roman"/>
                          <a:cs typeface="Times New Roman"/>
                        </a:rPr>
                        <a:t>10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69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395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Jetani</a:t>
                      </a:r>
                      <a:r>
                        <a:rPr sz="1400" spc="1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Yogita</a:t>
                      </a:r>
                      <a:r>
                        <a:rPr sz="1400" spc="2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Bharatbhai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501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630"/>
                        </a:lnSpc>
                      </a:pP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3120818019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41630">
                <a:tc>
                  <a:txBody>
                    <a:bodyPr/>
                    <a:lstStyle/>
                    <a:p>
                      <a:pPr marR="1270" algn="ct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1400" b="1" spc="-25" dirty="0">
                          <a:latin typeface="Times New Roman"/>
                          <a:cs typeface="Times New Roman"/>
                        </a:rPr>
                        <a:t>11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69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630"/>
                        </a:lnSpc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Pathak</a:t>
                      </a:r>
                      <a:r>
                        <a:rPr sz="14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Surbhi</a:t>
                      </a:r>
                      <a:r>
                        <a:rPr sz="1400" spc="3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Chetan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630"/>
                        </a:lnSpc>
                      </a:pP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3120819035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4163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400" b="1" spc="-25" dirty="0">
                          <a:latin typeface="Times New Roman"/>
                          <a:cs typeface="Times New Roman"/>
                        </a:rPr>
                        <a:t>12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630"/>
                        </a:lnSpc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Patel</a:t>
                      </a:r>
                      <a:r>
                        <a:rPr sz="1400" spc="3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zeel</a:t>
                      </a:r>
                      <a:r>
                        <a:rPr sz="1400" spc="3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Bipinchandra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630"/>
                        </a:lnSpc>
                      </a:pP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3120819034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4163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1400" b="1" spc="-25" dirty="0">
                          <a:latin typeface="Times New Roman"/>
                          <a:cs typeface="Times New Roman"/>
                        </a:rPr>
                        <a:t>13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69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630"/>
                        </a:lnSpc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Kashyap</a:t>
                      </a:r>
                      <a:r>
                        <a:rPr sz="14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Rajsi</a:t>
                      </a:r>
                      <a:r>
                        <a:rPr sz="1400" spc="2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Manishbhai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630"/>
                        </a:lnSpc>
                      </a:pP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3120819020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4163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400" b="1" spc="-25" dirty="0">
                          <a:latin typeface="Times New Roman"/>
                          <a:cs typeface="Times New Roman"/>
                        </a:rPr>
                        <a:t>14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Tithi</a:t>
                      </a:r>
                      <a:r>
                        <a:rPr sz="14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Chandrakant</a:t>
                      </a:r>
                      <a:r>
                        <a:rPr sz="14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20" dirty="0">
                          <a:latin typeface="Times New Roman"/>
                          <a:cs typeface="Times New Roman"/>
                        </a:rPr>
                        <a:t>Patel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508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630"/>
                        </a:lnSpc>
                      </a:pP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3120819043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4163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400" b="1" spc="-25" dirty="0">
                          <a:latin typeface="Times New Roman"/>
                          <a:cs typeface="Times New Roman"/>
                        </a:rPr>
                        <a:t>15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395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Ravalji</a:t>
                      </a:r>
                      <a:r>
                        <a:rPr sz="14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Jankibahen</a:t>
                      </a:r>
                      <a:r>
                        <a:rPr sz="14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Hemendrasinh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501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635"/>
                        </a:lnSpc>
                      </a:pP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3120819039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3" name="object 3"/>
          <p:cNvSpPr txBox="1"/>
          <p:nvPr/>
        </p:nvSpPr>
        <p:spPr>
          <a:xfrm>
            <a:off x="688340" y="634949"/>
            <a:ext cx="2805430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latin typeface="Times New Roman"/>
                <a:cs typeface="Times New Roman"/>
              </a:rPr>
              <a:t>University</a:t>
            </a:r>
            <a:r>
              <a:rPr sz="1800" b="1" spc="-2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Girls</a:t>
            </a:r>
            <a:r>
              <a:rPr sz="1800" b="1" spc="-15" dirty="0">
                <a:latin typeface="Times New Roman"/>
                <a:cs typeface="Times New Roman"/>
              </a:rPr>
              <a:t> </a:t>
            </a:r>
            <a:r>
              <a:rPr sz="1800" b="1" spc="-10" dirty="0">
                <a:latin typeface="Times New Roman"/>
                <a:cs typeface="Times New Roman"/>
              </a:rPr>
              <a:t>Scholarship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81000" y="228600"/>
            <a:ext cx="8458200" cy="6477000"/>
          </a:xfrm>
          <a:custGeom>
            <a:avLst/>
            <a:gdLst/>
            <a:ahLst/>
            <a:cxnLst/>
            <a:rect l="l" t="t" r="r" b="b"/>
            <a:pathLst>
              <a:path w="8458200" h="6477000">
                <a:moveTo>
                  <a:pt x="0" y="6477000"/>
                </a:moveTo>
                <a:lnTo>
                  <a:pt x="8458200" y="6477000"/>
                </a:lnTo>
                <a:lnTo>
                  <a:pt x="8458200" y="0"/>
                </a:lnTo>
                <a:lnTo>
                  <a:pt x="0" y="0"/>
                </a:lnTo>
                <a:lnTo>
                  <a:pt x="0" y="6477000"/>
                </a:lnTo>
                <a:close/>
              </a:path>
            </a:pathLst>
          </a:custGeom>
          <a:ln w="38100">
            <a:solidFill>
              <a:srgbClr val="385D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755650" y="679450"/>
          <a:ext cx="6934200" cy="5847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68655"/>
                <a:gridCol w="2912745"/>
                <a:gridCol w="1676400"/>
                <a:gridCol w="1676400"/>
              </a:tblGrid>
              <a:tr h="3810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85"/>
                        </a:spcBef>
                      </a:pPr>
                      <a:r>
                        <a:rPr sz="1400" b="1" spc="-40" dirty="0">
                          <a:latin typeface="Times New Roman"/>
                          <a:cs typeface="Times New Roman"/>
                        </a:rPr>
                        <a:t>Sr.</a:t>
                      </a:r>
                      <a:r>
                        <a:rPr sz="1400" b="1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spc="-25" dirty="0">
                          <a:latin typeface="Times New Roman"/>
                          <a:cs typeface="Times New Roman"/>
                        </a:rPr>
                        <a:t>No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742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58495">
                        <a:lnSpc>
                          <a:spcPct val="100000"/>
                        </a:lnSpc>
                        <a:spcBef>
                          <a:spcPts val="585"/>
                        </a:spcBef>
                      </a:pPr>
                      <a:r>
                        <a:rPr sz="1400" b="1" dirty="0">
                          <a:latin typeface="Times New Roman"/>
                          <a:cs typeface="Times New Roman"/>
                        </a:rPr>
                        <a:t>Name</a:t>
                      </a:r>
                      <a:r>
                        <a:rPr sz="140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dirty="0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sz="1400" b="1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dirty="0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sz="1400" b="1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spc="-10" dirty="0">
                          <a:latin typeface="Times New Roman"/>
                          <a:cs typeface="Times New Roman"/>
                        </a:rPr>
                        <a:t>students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742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585"/>
                        </a:spcBef>
                      </a:pPr>
                      <a:r>
                        <a:rPr sz="1400" b="1" dirty="0">
                          <a:latin typeface="Times New Roman"/>
                          <a:cs typeface="Times New Roman"/>
                        </a:rPr>
                        <a:t>Registration</a:t>
                      </a:r>
                      <a:r>
                        <a:rPr sz="1400" b="1" spc="-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spc="-25" dirty="0">
                          <a:latin typeface="Times New Roman"/>
                          <a:cs typeface="Times New Roman"/>
                        </a:rPr>
                        <a:t>No.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742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70180">
                        <a:lnSpc>
                          <a:spcPct val="100000"/>
                        </a:lnSpc>
                        <a:spcBef>
                          <a:spcPts val="585"/>
                        </a:spcBef>
                      </a:pPr>
                      <a:r>
                        <a:rPr sz="1400" b="1" dirty="0">
                          <a:latin typeface="Times New Roman"/>
                          <a:cs typeface="Times New Roman"/>
                        </a:rPr>
                        <a:t>Received</a:t>
                      </a:r>
                      <a:r>
                        <a:rPr sz="1400" b="1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dirty="0">
                          <a:latin typeface="Times New Roman"/>
                          <a:cs typeface="Times New Roman"/>
                        </a:rPr>
                        <a:t>in</a:t>
                      </a:r>
                      <a:r>
                        <a:rPr sz="1400" b="1" spc="-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spc="-20" dirty="0">
                          <a:latin typeface="Times New Roman"/>
                          <a:cs typeface="Times New Roman"/>
                        </a:rPr>
                        <a:t>Years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742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4163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1400" b="1" spc="-50" dirty="0">
                          <a:latin typeface="Times New Roman"/>
                          <a:cs typeface="Times New Roman"/>
                        </a:rPr>
                        <a:t>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69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Kasodiya</a:t>
                      </a:r>
                      <a:r>
                        <a:rPr sz="14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Nisha</a:t>
                      </a:r>
                      <a:r>
                        <a:rPr sz="14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Mukeshbhai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5524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3120818023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69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16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320"/>
                        </a:spcBef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541020">
                        <a:lnSpc>
                          <a:spcPct val="100000"/>
                        </a:lnSpc>
                      </a:pPr>
                      <a:r>
                        <a:rPr sz="1400" b="1" dirty="0">
                          <a:latin typeface="Times New Roman"/>
                          <a:cs typeface="Times New Roman"/>
                        </a:rPr>
                        <a:t>2021-</a:t>
                      </a:r>
                      <a:r>
                        <a:rPr sz="1400" b="1" spc="-25" dirty="0">
                          <a:latin typeface="Times New Roman"/>
                          <a:cs typeface="Times New Roman"/>
                        </a:rPr>
                        <a:t>22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4163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400" b="1" spc="-50" dirty="0">
                          <a:latin typeface="Times New Roman"/>
                          <a:cs typeface="Times New Roman"/>
                        </a:rPr>
                        <a:t>2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63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Jetani</a:t>
                      </a:r>
                      <a:r>
                        <a:rPr sz="1400" spc="-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25" dirty="0">
                          <a:latin typeface="Times New Roman"/>
                          <a:cs typeface="Times New Roman"/>
                        </a:rPr>
                        <a:t>Yogita 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Bharatbhai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5524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3120818019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63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4163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1400" b="1" spc="-50" dirty="0">
                          <a:latin typeface="Times New Roman"/>
                          <a:cs typeface="Times New Roman"/>
                        </a:rPr>
                        <a:t>3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69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Pathak</a:t>
                      </a:r>
                      <a:r>
                        <a:rPr sz="14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Surbhi</a:t>
                      </a:r>
                      <a:r>
                        <a:rPr sz="14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Chetan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69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3120819035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69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4163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1400" b="1" spc="-50" dirty="0">
                          <a:latin typeface="Times New Roman"/>
                          <a:cs typeface="Times New Roman"/>
                        </a:rPr>
                        <a:t>4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69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Patel</a:t>
                      </a:r>
                      <a:r>
                        <a:rPr sz="14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zeel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 Bipinchandra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69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3120819034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69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4163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1400" b="1" spc="-50" dirty="0">
                          <a:latin typeface="Times New Roman"/>
                          <a:cs typeface="Times New Roman"/>
                        </a:rPr>
                        <a:t>5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69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Kashyap</a:t>
                      </a:r>
                      <a:r>
                        <a:rPr sz="14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Rajsi</a:t>
                      </a:r>
                      <a:r>
                        <a:rPr sz="14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Manishbhai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69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3120819020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69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4163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1400" b="1" spc="-50" dirty="0">
                          <a:latin typeface="Times New Roman"/>
                          <a:cs typeface="Times New Roman"/>
                        </a:rPr>
                        <a:t>6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69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439"/>
                        </a:spcBef>
                      </a:pP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Tithi</a:t>
                      </a:r>
                      <a:r>
                        <a:rPr sz="14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Chandrakant</a:t>
                      </a:r>
                      <a:r>
                        <a:rPr sz="14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20" dirty="0">
                          <a:latin typeface="Times New Roman"/>
                          <a:cs typeface="Times New Roman"/>
                        </a:rPr>
                        <a:t>Patel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5587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3120819043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69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4163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1400" b="1" spc="-50" dirty="0">
                          <a:latin typeface="Times New Roman"/>
                          <a:cs typeface="Times New Roman"/>
                        </a:rPr>
                        <a:t>7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69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Ravalji</a:t>
                      </a:r>
                      <a:r>
                        <a:rPr sz="14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Jankibahen</a:t>
                      </a:r>
                      <a:r>
                        <a:rPr sz="14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Hemendrasinh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5524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3120819039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69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4163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1400" b="1" spc="-50" dirty="0">
                          <a:latin typeface="Times New Roman"/>
                          <a:cs typeface="Times New Roman"/>
                        </a:rPr>
                        <a:t>8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69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Desale</a:t>
                      </a:r>
                      <a:r>
                        <a:rPr sz="14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Rupaliben</a:t>
                      </a:r>
                      <a:r>
                        <a:rPr sz="14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Lotanbhai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5524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3120820006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69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4163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400" b="1" spc="-50" dirty="0">
                          <a:latin typeface="Times New Roman"/>
                          <a:cs typeface="Times New Roman"/>
                        </a:rPr>
                        <a:t>9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439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Bharadva</a:t>
                      </a:r>
                      <a:r>
                        <a:rPr sz="14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Khushi</a:t>
                      </a:r>
                      <a:r>
                        <a:rPr sz="14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Sanjay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5587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3120820001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41630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400" b="1" spc="-25" dirty="0">
                          <a:latin typeface="Times New Roman"/>
                          <a:cs typeface="Times New Roman"/>
                        </a:rPr>
                        <a:t>10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440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Chetanya</a:t>
                      </a:r>
                      <a:r>
                        <a:rPr sz="14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25" dirty="0">
                          <a:latin typeface="Times New Roman"/>
                          <a:cs typeface="Times New Roman"/>
                        </a:rPr>
                        <a:t>Pal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558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3120820004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41630">
                <a:tc>
                  <a:txBody>
                    <a:bodyPr/>
                    <a:lstStyle/>
                    <a:p>
                      <a:pPr marR="635" algn="ct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400" b="1" spc="-25" dirty="0">
                          <a:latin typeface="Times New Roman"/>
                          <a:cs typeface="Times New Roman"/>
                        </a:rPr>
                        <a:t>11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440"/>
                        </a:spcBef>
                      </a:pP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Bhohriya</a:t>
                      </a:r>
                      <a:r>
                        <a:rPr sz="1400" spc="-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Arzoobanu</a:t>
                      </a:r>
                      <a:r>
                        <a:rPr sz="1400" spc="-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Abdulbhai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558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3120820002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41630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400" b="1" spc="-25" dirty="0">
                          <a:latin typeface="Times New Roman"/>
                          <a:cs typeface="Times New Roman"/>
                        </a:rPr>
                        <a:t>12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440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Ahir</a:t>
                      </a:r>
                      <a:r>
                        <a:rPr sz="14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Priya</a:t>
                      </a:r>
                      <a:r>
                        <a:rPr sz="14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Kamaleshbhai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558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3120821001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41630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400" b="1" spc="-25" dirty="0">
                          <a:latin typeface="Times New Roman"/>
                          <a:cs typeface="Times New Roman"/>
                        </a:rPr>
                        <a:t>13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440"/>
                        </a:spcBef>
                      </a:pP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Kathiriya</a:t>
                      </a:r>
                      <a:r>
                        <a:rPr sz="1400" spc="-10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20" dirty="0">
                          <a:latin typeface="Times New Roman"/>
                          <a:cs typeface="Times New Roman"/>
                        </a:rPr>
                        <a:t>Ayushi</a:t>
                      </a:r>
                      <a:r>
                        <a:rPr sz="14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Ketanbhai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558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3120821020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41630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400" b="1" spc="-25" dirty="0">
                          <a:latin typeface="Times New Roman"/>
                          <a:cs typeface="Times New Roman"/>
                        </a:rPr>
                        <a:t>14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440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Pansuriya</a:t>
                      </a:r>
                      <a:r>
                        <a:rPr sz="1400" spc="3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Mansi</a:t>
                      </a:r>
                      <a:r>
                        <a:rPr sz="1400" spc="3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Jayantibhai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558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3120821029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41630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400" b="1" spc="-25" dirty="0">
                          <a:latin typeface="Times New Roman"/>
                          <a:cs typeface="Times New Roman"/>
                        </a:rPr>
                        <a:t>15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440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Movaliya</a:t>
                      </a:r>
                      <a:r>
                        <a:rPr sz="1400" spc="3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Mansi</a:t>
                      </a:r>
                      <a:r>
                        <a:rPr sz="1400" spc="3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Mukeshbhai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558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3120821026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41630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400" b="1" spc="-25" dirty="0">
                          <a:latin typeface="Times New Roman"/>
                          <a:cs typeface="Times New Roman"/>
                        </a:rPr>
                        <a:t>16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445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Kuchhadiya</a:t>
                      </a:r>
                      <a:r>
                        <a:rPr sz="1400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KrishnabenP</a:t>
                      </a:r>
                      <a:r>
                        <a:rPr sz="14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arbatbhai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565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3120821023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2725039" y="330200"/>
            <a:ext cx="280543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latin typeface="Times New Roman"/>
                <a:cs typeface="Times New Roman"/>
              </a:rPr>
              <a:t>University</a:t>
            </a:r>
            <a:r>
              <a:rPr sz="1800" b="1" spc="-6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Girls</a:t>
            </a:r>
            <a:r>
              <a:rPr sz="1800" b="1" spc="-45" dirty="0">
                <a:latin typeface="Times New Roman"/>
                <a:cs typeface="Times New Roman"/>
              </a:rPr>
              <a:t> </a:t>
            </a:r>
            <a:r>
              <a:rPr sz="1800" b="1" spc="-10" dirty="0">
                <a:latin typeface="Times New Roman"/>
                <a:cs typeface="Times New Roman"/>
              </a:rPr>
              <a:t>Scholarship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81000" y="76200"/>
            <a:ext cx="8458200" cy="6705600"/>
          </a:xfrm>
          <a:custGeom>
            <a:avLst/>
            <a:gdLst/>
            <a:ahLst/>
            <a:cxnLst/>
            <a:rect l="l" t="t" r="r" b="b"/>
            <a:pathLst>
              <a:path w="8458200" h="6477000">
                <a:moveTo>
                  <a:pt x="0" y="6477000"/>
                </a:moveTo>
                <a:lnTo>
                  <a:pt x="8458200" y="6477000"/>
                </a:lnTo>
                <a:lnTo>
                  <a:pt x="8458200" y="0"/>
                </a:lnTo>
                <a:lnTo>
                  <a:pt x="0" y="0"/>
                </a:lnTo>
                <a:lnTo>
                  <a:pt x="0" y="6477000"/>
                </a:lnTo>
                <a:close/>
              </a:path>
            </a:pathLst>
          </a:custGeom>
          <a:ln w="38100">
            <a:solidFill>
              <a:srgbClr val="385D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755650" y="609600"/>
          <a:ext cx="7016750" cy="540370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76615"/>
                <a:gridCol w="2947421"/>
                <a:gridCol w="1696357"/>
                <a:gridCol w="1696357"/>
              </a:tblGrid>
              <a:tr h="33267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85"/>
                        </a:spcBef>
                      </a:pPr>
                      <a:r>
                        <a:rPr sz="1400" b="1" spc="-40" dirty="0">
                          <a:latin typeface="Times New Roman"/>
                          <a:cs typeface="Times New Roman"/>
                        </a:rPr>
                        <a:t>Sr.</a:t>
                      </a:r>
                      <a:r>
                        <a:rPr sz="1400" b="1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spc="-25" dirty="0">
                          <a:latin typeface="Times New Roman"/>
                          <a:cs typeface="Times New Roman"/>
                        </a:rPr>
                        <a:t>No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742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58495">
                        <a:lnSpc>
                          <a:spcPct val="100000"/>
                        </a:lnSpc>
                        <a:spcBef>
                          <a:spcPts val="585"/>
                        </a:spcBef>
                      </a:pPr>
                      <a:r>
                        <a:rPr sz="1400" b="1" dirty="0">
                          <a:latin typeface="Times New Roman"/>
                          <a:cs typeface="Times New Roman"/>
                        </a:rPr>
                        <a:t>Name</a:t>
                      </a:r>
                      <a:r>
                        <a:rPr sz="140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dirty="0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sz="1400" b="1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dirty="0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sz="1400" b="1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spc="-10" dirty="0">
                          <a:latin typeface="Times New Roman"/>
                          <a:cs typeface="Times New Roman"/>
                        </a:rPr>
                        <a:t>students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742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585"/>
                        </a:spcBef>
                      </a:pPr>
                      <a:r>
                        <a:rPr sz="1400" b="1" dirty="0">
                          <a:latin typeface="Times New Roman"/>
                          <a:cs typeface="Times New Roman"/>
                        </a:rPr>
                        <a:t>Registration</a:t>
                      </a:r>
                      <a:r>
                        <a:rPr sz="1400" b="1" spc="-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spc="-25" dirty="0">
                          <a:latin typeface="Times New Roman"/>
                          <a:cs typeface="Times New Roman"/>
                        </a:rPr>
                        <a:t>No.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742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70180">
                        <a:lnSpc>
                          <a:spcPct val="100000"/>
                        </a:lnSpc>
                        <a:spcBef>
                          <a:spcPts val="585"/>
                        </a:spcBef>
                      </a:pPr>
                      <a:r>
                        <a:rPr sz="1400" b="1" dirty="0">
                          <a:latin typeface="Times New Roman"/>
                          <a:cs typeface="Times New Roman"/>
                        </a:rPr>
                        <a:t>Received</a:t>
                      </a:r>
                      <a:r>
                        <a:rPr sz="1400" b="1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dirty="0">
                          <a:latin typeface="Times New Roman"/>
                          <a:cs typeface="Times New Roman"/>
                        </a:rPr>
                        <a:t>in</a:t>
                      </a:r>
                      <a:r>
                        <a:rPr sz="1400" b="1" spc="-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spc="-20" dirty="0">
                          <a:latin typeface="Times New Roman"/>
                          <a:cs typeface="Times New Roman"/>
                        </a:rPr>
                        <a:t>Years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742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9829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1400" b="1" spc="-50" dirty="0">
                          <a:latin typeface="Times New Roman"/>
                          <a:cs typeface="Times New Roman"/>
                        </a:rPr>
                        <a:t>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69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Shruti"/>
                        </a:rPr>
                        <a:t>DesaleRupalibenLotanbhai</a:t>
                      </a:r>
                      <a:endParaRPr lang="en-US" sz="1100" dirty="0">
                        <a:latin typeface="Calibri"/>
                        <a:ea typeface="Times New Roman"/>
                        <a:cs typeface="Shruti"/>
                      </a:endParaRPr>
                    </a:p>
                  </a:txBody>
                  <a:tcPr marL="68580" marR="6858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lang="en-US" sz="1400" dirty="0" smtClean="0">
                          <a:latin typeface="Times New Roman"/>
                          <a:ea typeface="Times New Roman"/>
                          <a:cs typeface="Shruti"/>
                        </a:rPr>
                        <a:t>3120820006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698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17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320"/>
                        </a:spcBef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541020">
                        <a:lnSpc>
                          <a:spcPct val="100000"/>
                        </a:lnSpc>
                      </a:pPr>
                      <a:r>
                        <a:rPr sz="1400" b="1" smtClean="0">
                          <a:latin typeface="Times New Roman"/>
                          <a:cs typeface="Times New Roman"/>
                        </a:rPr>
                        <a:t>202</a:t>
                      </a:r>
                      <a:r>
                        <a:rPr lang="en-US" sz="1400" b="1" dirty="0" smtClean="0">
                          <a:latin typeface="Times New Roman"/>
                          <a:cs typeface="Times New Roman"/>
                        </a:rPr>
                        <a:t>3</a:t>
                      </a:r>
                      <a:r>
                        <a:rPr sz="1400" b="1" smtClean="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sz="1400" b="1" spc="-25" smtClean="0"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lang="en-US" sz="1400" b="1" spc="-25" dirty="0" smtClean="0">
                          <a:latin typeface="Times New Roman"/>
                          <a:cs typeface="Times New Roman"/>
                        </a:rPr>
                        <a:t>4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829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400" b="1" spc="-50" dirty="0">
                          <a:latin typeface="Times New Roman"/>
                          <a:cs typeface="Times New Roman"/>
                        </a:rPr>
                        <a:t>2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63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Shruti"/>
                        </a:rPr>
                        <a:t>BharadvaKhushi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Shruti"/>
                        </a:rPr>
                        <a:t> 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Shruti"/>
                        </a:rPr>
                        <a:t>Sanjay</a:t>
                      </a:r>
                      <a:endParaRPr lang="en-US" sz="1100" dirty="0">
                        <a:latin typeface="Calibri"/>
                        <a:ea typeface="Times New Roman"/>
                        <a:cs typeface="Shruti"/>
                      </a:endParaRPr>
                    </a:p>
                  </a:txBody>
                  <a:tcPr marL="68580" marR="6858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lang="en-US" sz="1400" dirty="0" smtClean="0">
                          <a:latin typeface="Times New Roman"/>
                          <a:ea typeface="Times New Roman"/>
                          <a:cs typeface="Shruti"/>
                        </a:rPr>
                        <a:t>3120820001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63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9829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1400" b="1" spc="-50" dirty="0">
                          <a:latin typeface="Times New Roman"/>
                          <a:cs typeface="Times New Roman"/>
                        </a:rPr>
                        <a:t>3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69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Shruti"/>
                        </a:rPr>
                        <a:t>Chetanya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Shruti"/>
                        </a:rPr>
                        <a:t> Pal                </a:t>
                      </a:r>
                      <a:endParaRPr lang="en-US" sz="1100" dirty="0">
                        <a:latin typeface="Calibri"/>
                        <a:ea typeface="Times New Roman"/>
                        <a:cs typeface="Shruti"/>
                      </a:endParaRPr>
                    </a:p>
                  </a:txBody>
                  <a:tcPr marL="68580" marR="6858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lang="en-US" sz="1400" dirty="0" smtClean="0">
                          <a:latin typeface="Times New Roman"/>
                          <a:ea typeface="Times New Roman"/>
                          <a:cs typeface="Shruti"/>
                        </a:rPr>
                        <a:t>3120820004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698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9829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1400" b="1" spc="-50" dirty="0">
                          <a:latin typeface="Times New Roman"/>
                          <a:cs typeface="Times New Roman"/>
                        </a:rPr>
                        <a:t>4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69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Shruti"/>
                        </a:rPr>
                        <a:t>BhohriyaArzoobanuAbdulbhai</a:t>
                      </a:r>
                      <a:endParaRPr lang="en-US" sz="1100" dirty="0">
                        <a:latin typeface="Calibri"/>
                        <a:ea typeface="Times New Roman"/>
                        <a:cs typeface="Shruti"/>
                      </a:endParaRPr>
                    </a:p>
                  </a:txBody>
                  <a:tcPr marL="68580" marR="6858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lang="en-US" sz="1400" dirty="0" smtClean="0">
                          <a:latin typeface="Times New Roman"/>
                          <a:ea typeface="Times New Roman"/>
                          <a:cs typeface="Shruti"/>
                        </a:rPr>
                        <a:t>3120820002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698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9829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1400" b="1" spc="-50" dirty="0">
                          <a:latin typeface="Times New Roman"/>
                          <a:cs typeface="Times New Roman"/>
                        </a:rPr>
                        <a:t>5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69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Shruti"/>
                        </a:rPr>
                        <a:t>AhirPriyaKamaleshbhai</a:t>
                      </a:r>
                      <a:r>
                        <a:rPr lang="en-US" sz="1200" dirty="0">
                          <a:latin typeface="Times New Roman"/>
                          <a:ea typeface="Times New Roman"/>
                          <a:cs typeface="Shruti"/>
                        </a:rPr>
                        <a:t>  </a:t>
                      </a:r>
                      <a:endParaRPr lang="en-US" sz="1100" dirty="0">
                        <a:latin typeface="Calibri"/>
                        <a:ea typeface="Times New Roman"/>
                        <a:cs typeface="Shruti"/>
                      </a:endParaRPr>
                    </a:p>
                  </a:txBody>
                  <a:tcPr marL="68580" marR="6858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lang="en-US" sz="1400" dirty="0" smtClean="0">
                          <a:latin typeface="Times New Roman"/>
                          <a:ea typeface="Times New Roman"/>
                          <a:cs typeface="Shruti"/>
                        </a:rPr>
                        <a:t>3120821001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698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9829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1400" b="1" spc="-50" dirty="0">
                          <a:latin typeface="Times New Roman"/>
                          <a:cs typeface="Times New Roman"/>
                        </a:rPr>
                        <a:t>6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69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Shruti"/>
                        </a:rPr>
                        <a:t>KathiriyaAyushiKetanbhai</a:t>
                      </a:r>
                      <a:r>
                        <a:rPr lang="en-US" sz="1200" dirty="0">
                          <a:latin typeface="Times New Roman"/>
                          <a:ea typeface="Times New Roman"/>
                          <a:cs typeface="Shruti"/>
                        </a:rPr>
                        <a:t>  </a:t>
                      </a:r>
                      <a:endParaRPr lang="en-US" sz="1100" dirty="0">
                        <a:latin typeface="Calibri"/>
                        <a:ea typeface="Times New Roman"/>
                        <a:cs typeface="Shruti"/>
                      </a:endParaRPr>
                    </a:p>
                  </a:txBody>
                  <a:tcPr marL="68580" marR="6858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lang="en-US" sz="1400" dirty="0" smtClean="0">
                          <a:latin typeface="Times New Roman"/>
                          <a:ea typeface="Times New Roman"/>
                          <a:cs typeface="Shruti"/>
                        </a:rPr>
                        <a:t>3120821020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698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9829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1400" b="1" spc="-50" dirty="0">
                          <a:latin typeface="Times New Roman"/>
                          <a:cs typeface="Times New Roman"/>
                        </a:rPr>
                        <a:t>7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69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Shruti"/>
                        </a:rPr>
                        <a:t>Movaliya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Shruti"/>
                        </a:rPr>
                        <a:t>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Shruti"/>
                        </a:rPr>
                        <a:t>Mansi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Shruti"/>
                        </a:rPr>
                        <a:t>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Shruti"/>
                        </a:rPr>
                        <a:t>Mukeshbhai</a:t>
                      </a:r>
                      <a:r>
                        <a:rPr lang="en-US" sz="1200" dirty="0">
                          <a:latin typeface="Times New Roman"/>
                          <a:ea typeface="Times New Roman"/>
                          <a:cs typeface="Shruti"/>
                        </a:rPr>
                        <a:t> </a:t>
                      </a:r>
                      <a:endParaRPr lang="en-US" sz="1100" dirty="0">
                        <a:latin typeface="Calibri"/>
                        <a:ea typeface="Times New Roman"/>
                        <a:cs typeface="Shruti"/>
                      </a:endParaRPr>
                    </a:p>
                  </a:txBody>
                  <a:tcPr marL="68580" marR="6858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lang="en-US" sz="1400" dirty="0" smtClean="0">
                          <a:latin typeface="Times New Roman"/>
                          <a:ea typeface="Times New Roman"/>
                          <a:cs typeface="Shruti"/>
                        </a:rPr>
                        <a:t>3120821026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698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9829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1400" b="1" spc="-50" dirty="0">
                          <a:latin typeface="Times New Roman"/>
                          <a:cs typeface="Times New Roman"/>
                        </a:rPr>
                        <a:t>8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69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latin typeface="Times New Roman"/>
                          <a:ea typeface="Times New Roman"/>
                          <a:cs typeface="Shruti"/>
                        </a:rPr>
                        <a:t>Nakum</a:t>
                      </a:r>
                      <a:r>
                        <a:rPr lang="en-US" sz="1200" dirty="0">
                          <a:latin typeface="Times New Roman"/>
                          <a:ea typeface="Times New Roman"/>
                          <a:cs typeface="Shruti"/>
                        </a:rPr>
                        <a:t> </a:t>
                      </a:r>
                      <a:r>
                        <a:rPr lang="en-US" sz="1200" dirty="0" err="1">
                          <a:latin typeface="Times New Roman"/>
                          <a:ea typeface="Times New Roman"/>
                          <a:cs typeface="Shruti"/>
                        </a:rPr>
                        <a:t>Siddhi</a:t>
                      </a:r>
                      <a:r>
                        <a:rPr lang="en-US" sz="1200" dirty="0">
                          <a:latin typeface="Times New Roman"/>
                          <a:ea typeface="Times New Roman"/>
                          <a:cs typeface="Shruti"/>
                        </a:rPr>
                        <a:t> </a:t>
                      </a: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Shruti"/>
                        </a:rPr>
                        <a:t>Chhaganbhai</a:t>
                      </a:r>
                      <a:endParaRPr lang="en-US" sz="1100" dirty="0">
                        <a:latin typeface="Calibri"/>
                        <a:ea typeface="Times New Roman"/>
                        <a:cs typeface="Shruti"/>
                      </a:endParaRPr>
                    </a:p>
                  </a:txBody>
                  <a:tcPr marL="68580" marR="6858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Shruti"/>
                        </a:rPr>
                        <a:t>3120822018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698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9829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400" b="1" spc="-50" dirty="0">
                          <a:latin typeface="Times New Roman"/>
                          <a:cs typeface="Times New Roman"/>
                        </a:rPr>
                        <a:t>9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Shruti"/>
                        </a:rPr>
                        <a:t>VinchhiNiraliDharmendrabhai</a:t>
                      </a:r>
                      <a:endParaRPr lang="en-US" sz="1100" dirty="0">
                        <a:latin typeface="Calibri"/>
                        <a:ea typeface="Times New Roman"/>
                        <a:cs typeface="Shruti"/>
                      </a:endParaRPr>
                    </a:p>
                  </a:txBody>
                  <a:tcPr marL="68580" marR="6858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Shruti"/>
                        </a:rPr>
                        <a:t>3120822044 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98296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400" b="1" spc="-25" smtClean="0">
                          <a:latin typeface="Times New Roman"/>
                          <a:cs typeface="Times New Roman"/>
                        </a:rPr>
                        <a:t>10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Shruti"/>
                        </a:rPr>
                        <a:t>Prajapati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Shruti"/>
                        </a:rPr>
                        <a:t>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Shruti"/>
                        </a:rPr>
                        <a:t>Bhumi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Shruti"/>
                        </a:rPr>
                        <a:t> </a:t>
                      </a: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Shruti"/>
                        </a:rPr>
                        <a:t>Udabhai</a:t>
                      </a:r>
                      <a:endParaRPr lang="en-US" sz="1100" dirty="0">
                        <a:latin typeface="Calibri"/>
                        <a:ea typeface="Times New Roman"/>
                        <a:cs typeface="Shruti"/>
                      </a:endParaRPr>
                    </a:p>
                  </a:txBody>
                  <a:tcPr marL="68580" marR="6858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Shruti"/>
                        </a:rPr>
                        <a:t>3120822030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98296">
                <a:tc>
                  <a:txBody>
                    <a:bodyPr/>
                    <a:lstStyle/>
                    <a:p>
                      <a:pPr marR="635" algn="ct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400" b="1" spc="-25" dirty="0">
                          <a:latin typeface="Times New Roman"/>
                          <a:cs typeface="Times New Roman"/>
                        </a:rPr>
                        <a:t>11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Shruti"/>
                        </a:rPr>
                        <a:t>Patel </a:t>
                      </a: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Shruti"/>
                        </a:rPr>
                        <a:t>KrimabenBharatbhai</a:t>
                      </a:r>
                      <a:endParaRPr lang="en-US" sz="1100" dirty="0">
                        <a:latin typeface="Calibri"/>
                        <a:ea typeface="Times New Roman"/>
                        <a:cs typeface="Shruti"/>
                      </a:endParaRPr>
                    </a:p>
                  </a:txBody>
                  <a:tcPr marL="68580" marR="6858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Shruti"/>
                        </a:rPr>
                        <a:t>3120822025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98296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400" b="1" spc="-25" dirty="0">
                          <a:latin typeface="Times New Roman"/>
                          <a:cs typeface="Times New Roman"/>
                        </a:rPr>
                        <a:t>12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Shruti"/>
                        </a:rPr>
                        <a:t>Patel </a:t>
                      </a: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Shruti"/>
                        </a:rPr>
                        <a:t>JeelRasikkumar</a:t>
                      </a:r>
                      <a:endParaRPr lang="en-US" sz="1100" dirty="0">
                        <a:latin typeface="Calibri"/>
                        <a:ea typeface="Times New Roman"/>
                        <a:cs typeface="Shruti"/>
                      </a:endParaRPr>
                    </a:p>
                  </a:txBody>
                  <a:tcPr marL="68580" marR="6858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Shruti"/>
                        </a:rPr>
                        <a:t>3120822022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98296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400" b="1" spc="-25" dirty="0">
                          <a:latin typeface="Times New Roman"/>
                          <a:cs typeface="Times New Roman"/>
                        </a:rPr>
                        <a:t>13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latin typeface="Times New Roman"/>
                          <a:ea typeface="Times New Roman"/>
                          <a:cs typeface="Shruti"/>
                        </a:rPr>
                        <a:t>Variya</a:t>
                      </a:r>
                      <a:r>
                        <a:rPr lang="en-US" sz="1200" dirty="0">
                          <a:latin typeface="Times New Roman"/>
                          <a:ea typeface="Times New Roman"/>
                          <a:cs typeface="Shruti"/>
                        </a:rPr>
                        <a:t> Krishna S.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Shruti"/>
                        </a:rPr>
                        <a:t> </a:t>
                      </a:r>
                      <a:endParaRPr lang="en-US" sz="1100" dirty="0">
                        <a:latin typeface="Calibri"/>
                        <a:ea typeface="Times New Roman"/>
                        <a:cs typeface="Shruti"/>
                      </a:endParaRPr>
                    </a:p>
                  </a:txBody>
                  <a:tcPr marL="68580" marR="6858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Shruti"/>
                        </a:rPr>
                        <a:t>3120823035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98296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400" b="1" spc="-25" dirty="0">
                          <a:latin typeface="Times New Roman"/>
                          <a:cs typeface="Times New Roman"/>
                        </a:rPr>
                        <a:t>14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latin typeface="Times New Roman"/>
                          <a:ea typeface="Times New Roman"/>
                          <a:cs typeface="Shruti"/>
                        </a:rPr>
                        <a:t>PrajapatiPrachiben</a:t>
                      </a:r>
                      <a:r>
                        <a:rPr lang="en-US" sz="1200" dirty="0">
                          <a:latin typeface="Times New Roman"/>
                          <a:ea typeface="Times New Roman"/>
                          <a:cs typeface="Shruti"/>
                        </a:rPr>
                        <a:t> 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Shruti"/>
                        </a:rPr>
                        <a:t>B</a:t>
                      </a:r>
                      <a:endParaRPr lang="en-US" sz="1100" dirty="0">
                        <a:latin typeface="Calibri"/>
                        <a:ea typeface="Times New Roman"/>
                        <a:cs typeface="Shruti"/>
                      </a:endParaRPr>
                    </a:p>
                  </a:txBody>
                  <a:tcPr marL="68580" marR="6858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Shruti"/>
                        </a:rPr>
                        <a:t>3120823024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98296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400" b="1" spc="-25" dirty="0">
                          <a:latin typeface="Times New Roman"/>
                          <a:cs typeface="Times New Roman"/>
                        </a:rPr>
                        <a:t>15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latin typeface="Times New Roman"/>
                          <a:ea typeface="Times New Roman"/>
                          <a:cs typeface="Shruti"/>
                        </a:rPr>
                        <a:t>ParamarNishita</a:t>
                      </a:r>
                      <a:r>
                        <a:rPr lang="en-US" sz="1200" dirty="0">
                          <a:latin typeface="Times New Roman"/>
                          <a:ea typeface="Times New Roman"/>
                          <a:cs typeface="Shruti"/>
                        </a:rPr>
                        <a:t> M. </a:t>
                      </a:r>
                      <a:endParaRPr lang="en-US" sz="1100" dirty="0">
                        <a:latin typeface="Calibri"/>
                        <a:ea typeface="Times New Roman"/>
                        <a:cs typeface="Shruti"/>
                      </a:endParaRPr>
                    </a:p>
                  </a:txBody>
                  <a:tcPr marL="68580" marR="6858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Shruti"/>
                        </a:rPr>
                        <a:t>3120823019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98296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400" b="1" spc="-25" dirty="0">
                          <a:latin typeface="Times New Roman"/>
                          <a:cs typeface="Times New Roman"/>
                        </a:rPr>
                        <a:t>16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Shruti"/>
                        </a:rPr>
                        <a:t>Patel </a:t>
                      </a:r>
                      <a:r>
                        <a:rPr lang="en-US" sz="1200" dirty="0" err="1">
                          <a:latin typeface="Times New Roman"/>
                          <a:ea typeface="Times New Roman"/>
                          <a:cs typeface="Shruti"/>
                        </a:rPr>
                        <a:t>Jiya</a:t>
                      </a:r>
                      <a:r>
                        <a:rPr lang="en-US" sz="1200" dirty="0">
                          <a:latin typeface="Times New Roman"/>
                          <a:ea typeface="Times New Roman"/>
                          <a:cs typeface="Shruti"/>
                        </a:rPr>
                        <a:t> A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Shruti"/>
                        </a:rPr>
                        <a:t>.</a:t>
                      </a:r>
                      <a:endParaRPr lang="en-US" sz="1100" dirty="0">
                        <a:latin typeface="Calibri"/>
                        <a:ea typeface="Times New Roman"/>
                        <a:cs typeface="Shruti"/>
                      </a:endParaRPr>
                    </a:p>
                  </a:txBody>
                  <a:tcPr marL="68580" marR="6858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Shruti"/>
                        </a:rPr>
                        <a:t>3120823022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98296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lang="en-US" sz="1400" dirty="0" smtClean="0">
                          <a:latin typeface="Times New Roman"/>
                          <a:cs typeface="Times New Roman"/>
                        </a:rPr>
                        <a:t>17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latin typeface="Times New Roman"/>
                          <a:ea typeface="Times New Roman"/>
                          <a:cs typeface="Shruti"/>
                        </a:rPr>
                        <a:t>RupareliyaPrushti</a:t>
                      </a:r>
                      <a:r>
                        <a:rPr lang="en-US" sz="1200" dirty="0">
                          <a:latin typeface="Times New Roman"/>
                          <a:ea typeface="Times New Roman"/>
                          <a:cs typeface="Shruti"/>
                        </a:rPr>
                        <a:t> R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Shruti"/>
                        </a:rPr>
                        <a:t>.</a:t>
                      </a:r>
                      <a:endParaRPr lang="en-US" sz="1100" dirty="0">
                        <a:latin typeface="Calibri"/>
                        <a:ea typeface="Times New Roman"/>
                        <a:cs typeface="Shrut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Shruti"/>
                        </a:rPr>
                        <a:t>3120823026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541020"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2725039" y="152400"/>
            <a:ext cx="280543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latin typeface="Times New Roman"/>
                <a:cs typeface="Times New Roman"/>
              </a:rPr>
              <a:t>University</a:t>
            </a:r>
            <a:r>
              <a:rPr sz="1800" b="1" spc="-6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Girls</a:t>
            </a:r>
            <a:r>
              <a:rPr sz="1800" b="1" spc="-45" dirty="0">
                <a:latin typeface="Times New Roman"/>
                <a:cs typeface="Times New Roman"/>
              </a:rPr>
              <a:t> </a:t>
            </a:r>
            <a:r>
              <a:rPr sz="1800" b="1" spc="-10" dirty="0">
                <a:latin typeface="Times New Roman"/>
                <a:cs typeface="Times New Roman"/>
              </a:rPr>
              <a:t>Scholarship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81000" y="76200"/>
            <a:ext cx="8458200" cy="6705600"/>
          </a:xfrm>
          <a:custGeom>
            <a:avLst/>
            <a:gdLst/>
            <a:ahLst/>
            <a:cxnLst/>
            <a:rect l="l" t="t" r="r" b="b"/>
            <a:pathLst>
              <a:path w="8458200" h="6477000">
                <a:moveTo>
                  <a:pt x="0" y="6477000"/>
                </a:moveTo>
                <a:lnTo>
                  <a:pt x="8458200" y="6477000"/>
                </a:lnTo>
                <a:lnTo>
                  <a:pt x="8458200" y="0"/>
                </a:lnTo>
                <a:lnTo>
                  <a:pt x="0" y="0"/>
                </a:lnTo>
                <a:lnTo>
                  <a:pt x="0" y="6477000"/>
                </a:lnTo>
                <a:close/>
              </a:path>
            </a:pathLst>
          </a:custGeom>
          <a:ln w="38100">
            <a:solidFill>
              <a:srgbClr val="385D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755650" y="609600"/>
          <a:ext cx="7016750" cy="570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76615"/>
                <a:gridCol w="2947421"/>
                <a:gridCol w="1696357"/>
                <a:gridCol w="1696357"/>
              </a:tblGrid>
              <a:tr h="33267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85"/>
                        </a:spcBef>
                      </a:pPr>
                      <a:r>
                        <a:rPr sz="1400" b="1" spc="-40" dirty="0">
                          <a:latin typeface="Times New Roman"/>
                          <a:cs typeface="Times New Roman"/>
                        </a:rPr>
                        <a:t>Sr.</a:t>
                      </a:r>
                      <a:r>
                        <a:rPr sz="1400" b="1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spc="-25" dirty="0">
                          <a:latin typeface="Times New Roman"/>
                          <a:cs typeface="Times New Roman"/>
                        </a:rPr>
                        <a:t>No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742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58495">
                        <a:lnSpc>
                          <a:spcPct val="100000"/>
                        </a:lnSpc>
                        <a:spcBef>
                          <a:spcPts val="585"/>
                        </a:spcBef>
                      </a:pPr>
                      <a:r>
                        <a:rPr sz="1400" b="1" dirty="0">
                          <a:latin typeface="Times New Roman"/>
                          <a:cs typeface="Times New Roman"/>
                        </a:rPr>
                        <a:t>Name</a:t>
                      </a:r>
                      <a:r>
                        <a:rPr sz="140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dirty="0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sz="1400" b="1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dirty="0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sz="1400" b="1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spc="-10" dirty="0">
                          <a:latin typeface="Times New Roman"/>
                          <a:cs typeface="Times New Roman"/>
                        </a:rPr>
                        <a:t>students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742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585"/>
                        </a:spcBef>
                      </a:pPr>
                      <a:r>
                        <a:rPr sz="1400" b="1" dirty="0">
                          <a:latin typeface="Times New Roman"/>
                          <a:cs typeface="Times New Roman"/>
                        </a:rPr>
                        <a:t>Registration</a:t>
                      </a:r>
                      <a:r>
                        <a:rPr sz="1400" b="1" spc="-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spc="-25" dirty="0">
                          <a:latin typeface="Times New Roman"/>
                          <a:cs typeface="Times New Roman"/>
                        </a:rPr>
                        <a:t>No.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742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70180">
                        <a:lnSpc>
                          <a:spcPct val="100000"/>
                        </a:lnSpc>
                        <a:spcBef>
                          <a:spcPts val="585"/>
                        </a:spcBef>
                      </a:pPr>
                      <a:r>
                        <a:rPr sz="1400" b="1" dirty="0">
                          <a:latin typeface="Times New Roman"/>
                          <a:cs typeface="Times New Roman"/>
                        </a:rPr>
                        <a:t>Received</a:t>
                      </a:r>
                      <a:r>
                        <a:rPr sz="1400" b="1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dirty="0">
                          <a:latin typeface="Times New Roman"/>
                          <a:cs typeface="Times New Roman"/>
                        </a:rPr>
                        <a:t>in</a:t>
                      </a:r>
                      <a:r>
                        <a:rPr sz="1400" b="1" spc="-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spc="-20" dirty="0">
                          <a:latin typeface="Times New Roman"/>
                          <a:cs typeface="Times New Roman"/>
                        </a:rPr>
                        <a:t>Years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742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9829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1400" b="1" spc="-50" dirty="0">
                          <a:latin typeface="Times New Roman"/>
                          <a:cs typeface="Times New Roman"/>
                        </a:rPr>
                        <a:t>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69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Shruti"/>
                        </a:rPr>
                        <a:t>AhirPriyaKamaleshbhai</a:t>
                      </a:r>
                      <a:r>
                        <a:rPr lang="en-US" sz="1200" dirty="0">
                          <a:latin typeface="Times New Roman"/>
                          <a:ea typeface="Times New Roman"/>
                          <a:cs typeface="Shruti"/>
                        </a:rPr>
                        <a:t>  </a:t>
                      </a:r>
                      <a:endParaRPr lang="en-US" sz="1100" dirty="0">
                        <a:latin typeface="Calibri"/>
                        <a:ea typeface="Times New Roman"/>
                        <a:cs typeface="Shruti"/>
                      </a:endParaRPr>
                    </a:p>
                  </a:txBody>
                  <a:tcPr marL="68580" marR="6858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lang="en-US" sz="1400" dirty="0" smtClean="0">
                          <a:latin typeface="Times New Roman"/>
                          <a:ea typeface="Times New Roman"/>
                          <a:cs typeface="Shruti"/>
                        </a:rPr>
                        <a:t>3120821001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698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18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320"/>
                        </a:spcBef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541020">
                        <a:lnSpc>
                          <a:spcPct val="100000"/>
                        </a:lnSpc>
                      </a:pPr>
                      <a:r>
                        <a:rPr sz="1400" b="1" smtClean="0">
                          <a:latin typeface="Times New Roman"/>
                          <a:cs typeface="Times New Roman"/>
                        </a:rPr>
                        <a:t>20</a:t>
                      </a:r>
                      <a:r>
                        <a:rPr lang="en-US" sz="1400" b="1" dirty="0" smtClean="0">
                          <a:latin typeface="Times New Roman"/>
                          <a:cs typeface="Times New Roman"/>
                        </a:rPr>
                        <a:t>24</a:t>
                      </a:r>
                      <a:r>
                        <a:rPr sz="1400" b="1" smtClean="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sz="1400" b="1" spc="-25" smtClean="0"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lang="en-US" sz="1400" b="1" spc="-25" dirty="0" smtClean="0">
                          <a:latin typeface="Times New Roman"/>
                          <a:cs typeface="Times New Roman"/>
                        </a:rPr>
                        <a:t>5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829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400" b="1" spc="-50" dirty="0">
                          <a:latin typeface="Times New Roman"/>
                          <a:cs typeface="Times New Roman"/>
                        </a:rPr>
                        <a:t>2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63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Shruti"/>
                        </a:rPr>
                        <a:t>KathiriyaAyushiKetanbhai</a:t>
                      </a:r>
                      <a:r>
                        <a:rPr lang="en-US" sz="1200" dirty="0">
                          <a:latin typeface="Times New Roman"/>
                          <a:ea typeface="Times New Roman"/>
                          <a:cs typeface="Shruti"/>
                        </a:rPr>
                        <a:t>  </a:t>
                      </a:r>
                      <a:endParaRPr lang="en-US" sz="1100" dirty="0">
                        <a:latin typeface="Calibri"/>
                        <a:ea typeface="Times New Roman"/>
                        <a:cs typeface="Shruti"/>
                      </a:endParaRPr>
                    </a:p>
                  </a:txBody>
                  <a:tcPr marL="68580" marR="6858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lang="en-US" sz="1400" dirty="0" smtClean="0">
                          <a:latin typeface="Times New Roman"/>
                          <a:ea typeface="Times New Roman"/>
                          <a:cs typeface="Shruti"/>
                        </a:rPr>
                        <a:t>3120821020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63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9829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1400" b="1" spc="-50" dirty="0">
                          <a:latin typeface="Times New Roman"/>
                          <a:cs typeface="Times New Roman"/>
                        </a:rPr>
                        <a:t>3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69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latin typeface="Times New Roman"/>
                          <a:ea typeface="Times New Roman"/>
                          <a:cs typeface="Shruti"/>
                        </a:rPr>
                        <a:t>Pansuriya</a:t>
                      </a:r>
                      <a:r>
                        <a:rPr lang="en-US" sz="1200" dirty="0">
                          <a:latin typeface="Times New Roman"/>
                          <a:ea typeface="Times New Roman"/>
                          <a:cs typeface="Shruti"/>
                        </a:rPr>
                        <a:t> </a:t>
                      </a:r>
                      <a:r>
                        <a:rPr lang="en-US" sz="1200" dirty="0" err="1">
                          <a:latin typeface="Times New Roman"/>
                          <a:ea typeface="Times New Roman"/>
                          <a:cs typeface="Shruti"/>
                        </a:rPr>
                        <a:t>Mansi</a:t>
                      </a:r>
                      <a:r>
                        <a:rPr lang="en-US" sz="1200" dirty="0">
                          <a:latin typeface="Times New Roman"/>
                          <a:ea typeface="Times New Roman"/>
                          <a:cs typeface="Shruti"/>
                        </a:rPr>
                        <a:t> </a:t>
                      </a: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Shruti"/>
                        </a:rPr>
                        <a:t>Jayantibhai</a:t>
                      </a:r>
                      <a:endParaRPr lang="en-US" sz="1100" dirty="0">
                        <a:latin typeface="Calibri"/>
                        <a:ea typeface="Times New Roman"/>
                        <a:cs typeface="Shruti"/>
                      </a:endParaRPr>
                    </a:p>
                  </a:txBody>
                  <a:tcPr marL="68580" marR="6858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lang="en-US" sz="1400" dirty="0" smtClean="0">
                          <a:latin typeface="Times New Roman"/>
                          <a:ea typeface="Times New Roman"/>
                          <a:cs typeface="Shruti"/>
                        </a:rPr>
                        <a:t>3120821029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698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9829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1400" b="1" spc="-50" dirty="0">
                          <a:latin typeface="Times New Roman"/>
                          <a:cs typeface="Times New Roman"/>
                        </a:rPr>
                        <a:t>4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69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Shruti"/>
                        </a:rPr>
                        <a:t>Movaliya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Shruti"/>
                        </a:rPr>
                        <a:t>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Shruti"/>
                        </a:rPr>
                        <a:t>Mansi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Shruti"/>
                        </a:rPr>
                        <a:t>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Shruti"/>
                        </a:rPr>
                        <a:t>Mukeshbhai</a:t>
                      </a:r>
                      <a:r>
                        <a:rPr lang="en-US" sz="1200" dirty="0">
                          <a:latin typeface="Times New Roman"/>
                          <a:ea typeface="Times New Roman"/>
                          <a:cs typeface="Shruti"/>
                        </a:rPr>
                        <a:t> </a:t>
                      </a:r>
                      <a:endParaRPr lang="en-US" sz="1100" dirty="0">
                        <a:latin typeface="Calibri"/>
                        <a:ea typeface="Times New Roman"/>
                        <a:cs typeface="Shruti"/>
                      </a:endParaRPr>
                    </a:p>
                  </a:txBody>
                  <a:tcPr marL="68580" marR="6858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lang="en-US" sz="1400" dirty="0" smtClean="0">
                          <a:latin typeface="Times New Roman"/>
                          <a:ea typeface="Times New Roman"/>
                          <a:cs typeface="Shruti"/>
                        </a:rPr>
                        <a:t>3120821026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698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9829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1400" b="1" spc="-50" dirty="0">
                          <a:latin typeface="Times New Roman"/>
                          <a:cs typeface="Times New Roman"/>
                        </a:rPr>
                        <a:t>5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69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latin typeface="Times New Roman"/>
                          <a:ea typeface="Times New Roman"/>
                          <a:cs typeface="Shruti"/>
                        </a:rPr>
                        <a:t>Nakum</a:t>
                      </a:r>
                      <a:r>
                        <a:rPr lang="en-US" sz="1200" dirty="0">
                          <a:latin typeface="Times New Roman"/>
                          <a:ea typeface="Times New Roman"/>
                          <a:cs typeface="Shruti"/>
                        </a:rPr>
                        <a:t> </a:t>
                      </a:r>
                      <a:r>
                        <a:rPr lang="en-US" sz="1200" dirty="0" err="1">
                          <a:latin typeface="Times New Roman"/>
                          <a:ea typeface="Times New Roman"/>
                          <a:cs typeface="Shruti"/>
                        </a:rPr>
                        <a:t>Siddhi</a:t>
                      </a:r>
                      <a:r>
                        <a:rPr lang="en-US" sz="1200" dirty="0">
                          <a:latin typeface="Times New Roman"/>
                          <a:ea typeface="Times New Roman"/>
                          <a:cs typeface="Shruti"/>
                        </a:rPr>
                        <a:t> </a:t>
                      </a: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Shruti"/>
                        </a:rPr>
                        <a:t>Chhaganbhai</a:t>
                      </a:r>
                      <a:endParaRPr lang="en-US" sz="1100" dirty="0">
                        <a:latin typeface="Calibri"/>
                        <a:ea typeface="Times New Roman"/>
                        <a:cs typeface="Shruti"/>
                      </a:endParaRPr>
                    </a:p>
                  </a:txBody>
                  <a:tcPr marL="68580" marR="6858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Shruti"/>
                        </a:rPr>
                        <a:t>3120822018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698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9829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1400" b="1" spc="-50" dirty="0">
                          <a:latin typeface="Times New Roman"/>
                          <a:cs typeface="Times New Roman"/>
                        </a:rPr>
                        <a:t>6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69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Shruti"/>
                        </a:rPr>
                        <a:t>VinchhiNiraliDharmendrabhai</a:t>
                      </a:r>
                      <a:endParaRPr lang="en-US" sz="1100" dirty="0">
                        <a:latin typeface="Calibri"/>
                        <a:ea typeface="Times New Roman"/>
                        <a:cs typeface="Shruti"/>
                      </a:endParaRPr>
                    </a:p>
                  </a:txBody>
                  <a:tcPr marL="68580" marR="6858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Shruti"/>
                        </a:rPr>
                        <a:t>3120822044 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698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9829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1400" b="1" spc="-50" dirty="0">
                          <a:latin typeface="Times New Roman"/>
                          <a:cs typeface="Times New Roman"/>
                        </a:rPr>
                        <a:t>7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69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Shruti"/>
                        </a:rPr>
                        <a:t>Prajapati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Shruti"/>
                        </a:rPr>
                        <a:t>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Shruti"/>
                        </a:rPr>
                        <a:t>Bhumi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Shruti"/>
                        </a:rPr>
                        <a:t> </a:t>
                      </a: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Shruti"/>
                        </a:rPr>
                        <a:t>Udabhai</a:t>
                      </a:r>
                      <a:endParaRPr lang="en-US" sz="1100" dirty="0">
                        <a:latin typeface="Calibri"/>
                        <a:ea typeface="Times New Roman"/>
                        <a:cs typeface="Shruti"/>
                      </a:endParaRPr>
                    </a:p>
                  </a:txBody>
                  <a:tcPr marL="68580" marR="6858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Shruti"/>
                        </a:rPr>
                        <a:t>3120822030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698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9829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1400" b="1" spc="-50" dirty="0">
                          <a:latin typeface="Times New Roman"/>
                          <a:cs typeface="Times New Roman"/>
                        </a:rPr>
                        <a:t>8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69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Shruti"/>
                        </a:rPr>
                        <a:t>Patel </a:t>
                      </a: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Shruti"/>
                        </a:rPr>
                        <a:t>KrimabenBharatbhai</a:t>
                      </a:r>
                      <a:endParaRPr lang="en-US" sz="1100" dirty="0">
                        <a:latin typeface="Calibri"/>
                        <a:ea typeface="Times New Roman"/>
                        <a:cs typeface="Shruti"/>
                      </a:endParaRPr>
                    </a:p>
                  </a:txBody>
                  <a:tcPr marL="68580" marR="6858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Shruti"/>
                        </a:rPr>
                        <a:t>3120822025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698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9829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400" b="1" spc="-50" dirty="0">
                          <a:latin typeface="Times New Roman"/>
                          <a:cs typeface="Times New Roman"/>
                        </a:rPr>
                        <a:t>9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Shruti"/>
                        </a:rPr>
                        <a:t>Patel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Shruti"/>
                        </a:rPr>
                        <a:t>JeelRasikkumar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Shruti"/>
                        </a:rPr>
                        <a:t>   </a:t>
                      </a:r>
                      <a:endParaRPr lang="en-US" sz="1100" dirty="0">
                        <a:latin typeface="Calibri"/>
                        <a:ea typeface="Times New Roman"/>
                        <a:cs typeface="Shruti"/>
                      </a:endParaRPr>
                    </a:p>
                  </a:txBody>
                  <a:tcPr marL="68580" marR="6858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Shruti"/>
                        </a:rPr>
                        <a:t>3120822022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98296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400" b="1" spc="-25" smtClean="0">
                          <a:latin typeface="Times New Roman"/>
                          <a:cs typeface="Times New Roman"/>
                        </a:rPr>
                        <a:t>10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latin typeface="Times New Roman"/>
                          <a:ea typeface="Times New Roman"/>
                          <a:cs typeface="Shruti"/>
                        </a:rPr>
                        <a:t>Variya</a:t>
                      </a:r>
                      <a:r>
                        <a:rPr lang="en-US" sz="1200" dirty="0">
                          <a:latin typeface="Times New Roman"/>
                          <a:ea typeface="Times New Roman"/>
                          <a:cs typeface="Shruti"/>
                        </a:rPr>
                        <a:t> Krishna S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Shruti"/>
                        </a:rPr>
                        <a:t>.</a:t>
                      </a:r>
                      <a:endParaRPr lang="en-US" sz="1100" dirty="0">
                        <a:latin typeface="Calibri"/>
                        <a:ea typeface="Times New Roman"/>
                        <a:cs typeface="Shruti"/>
                      </a:endParaRPr>
                    </a:p>
                  </a:txBody>
                  <a:tcPr marL="68580" marR="6858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Shruti"/>
                        </a:rPr>
                        <a:t>3120823035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98296">
                <a:tc>
                  <a:txBody>
                    <a:bodyPr/>
                    <a:lstStyle/>
                    <a:p>
                      <a:pPr marR="635" algn="ct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400" b="1" spc="-25" dirty="0">
                          <a:latin typeface="Times New Roman"/>
                          <a:cs typeface="Times New Roman"/>
                        </a:rPr>
                        <a:t>11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latin typeface="Times New Roman"/>
                          <a:ea typeface="Times New Roman"/>
                          <a:cs typeface="Shruti"/>
                        </a:rPr>
                        <a:t>PrajapatiPrachiben</a:t>
                      </a:r>
                      <a:r>
                        <a:rPr lang="en-US" sz="1200" dirty="0">
                          <a:latin typeface="Times New Roman"/>
                          <a:ea typeface="Times New Roman"/>
                          <a:cs typeface="Shruti"/>
                        </a:rPr>
                        <a:t> B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Shruti"/>
                        </a:rPr>
                        <a:t>.</a:t>
                      </a:r>
                      <a:endParaRPr lang="en-US" sz="1100" dirty="0">
                        <a:latin typeface="Calibri"/>
                        <a:ea typeface="Times New Roman"/>
                        <a:cs typeface="Shruti"/>
                      </a:endParaRPr>
                    </a:p>
                  </a:txBody>
                  <a:tcPr marL="68580" marR="6858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Shruti"/>
                        </a:rPr>
                        <a:t>3120823024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98296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400" b="1" spc="-25" dirty="0">
                          <a:latin typeface="Times New Roman"/>
                          <a:cs typeface="Times New Roman"/>
                        </a:rPr>
                        <a:t>12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latin typeface="Times New Roman"/>
                          <a:ea typeface="Times New Roman"/>
                          <a:cs typeface="Shruti"/>
                        </a:rPr>
                        <a:t>ParamarNishita</a:t>
                      </a:r>
                      <a:r>
                        <a:rPr lang="en-US" sz="1200" dirty="0">
                          <a:latin typeface="Times New Roman"/>
                          <a:ea typeface="Times New Roman"/>
                          <a:cs typeface="Shruti"/>
                        </a:rPr>
                        <a:t> M. </a:t>
                      </a:r>
                      <a:endParaRPr lang="en-US" sz="1100" dirty="0">
                        <a:latin typeface="Calibri"/>
                        <a:ea typeface="Times New Roman"/>
                        <a:cs typeface="Shruti"/>
                      </a:endParaRPr>
                    </a:p>
                  </a:txBody>
                  <a:tcPr marL="68580" marR="6858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Shruti"/>
                        </a:rPr>
                        <a:t>3120823019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98296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400" b="1" spc="-25" dirty="0">
                          <a:latin typeface="Times New Roman"/>
                          <a:cs typeface="Times New Roman"/>
                        </a:rPr>
                        <a:t>13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Shruti"/>
                        </a:rPr>
                        <a:t>Patel </a:t>
                      </a:r>
                      <a:r>
                        <a:rPr lang="en-US" sz="1200" dirty="0" err="1">
                          <a:latin typeface="Times New Roman"/>
                          <a:ea typeface="Times New Roman"/>
                          <a:cs typeface="Shruti"/>
                        </a:rPr>
                        <a:t>Jiya</a:t>
                      </a:r>
                      <a:r>
                        <a:rPr lang="en-US" sz="1200" dirty="0">
                          <a:latin typeface="Times New Roman"/>
                          <a:ea typeface="Times New Roman"/>
                          <a:cs typeface="Shruti"/>
                        </a:rPr>
                        <a:t> A.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Shruti"/>
                        </a:rPr>
                        <a:t> </a:t>
                      </a:r>
                      <a:endParaRPr lang="en-US" sz="1100" dirty="0">
                        <a:latin typeface="Calibri"/>
                        <a:ea typeface="Times New Roman"/>
                        <a:cs typeface="Shruti"/>
                      </a:endParaRPr>
                    </a:p>
                  </a:txBody>
                  <a:tcPr marL="68580" marR="6858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Shruti"/>
                        </a:rPr>
                        <a:t>3120823022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98296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400" b="1" spc="-25" dirty="0">
                          <a:latin typeface="Times New Roman"/>
                          <a:cs typeface="Times New Roman"/>
                        </a:rPr>
                        <a:t>14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Shruti"/>
                        </a:rPr>
                        <a:t>GoswamiJuhiBijal</a:t>
                      </a:r>
                      <a:endParaRPr lang="en-US" sz="1100" dirty="0">
                        <a:latin typeface="Calibri"/>
                        <a:ea typeface="Times New Roman"/>
                        <a:cs typeface="Shruti"/>
                      </a:endParaRPr>
                    </a:p>
                  </a:txBody>
                  <a:tcPr marL="68580" marR="6858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98296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400" b="1" spc="-25" dirty="0">
                          <a:latin typeface="Times New Roman"/>
                          <a:cs typeface="Times New Roman"/>
                        </a:rPr>
                        <a:t>15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Shruti"/>
                        </a:rPr>
                        <a:t>Prasad </a:t>
                      </a: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Shruti"/>
                        </a:rPr>
                        <a:t>IshakumariAmarjit</a:t>
                      </a:r>
                      <a:endParaRPr lang="en-US" sz="1100" dirty="0">
                        <a:latin typeface="Calibri"/>
                        <a:ea typeface="Times New Roman"/>
                        <a:cs typeface="Shruti"/>
                      </a:endParaRPr>
                    </a:p>
                  </a:txBody>
                  <a:tcPr marL="68580" marR="6858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98296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400" b="1" spc="-25" dirty="0">
                          <a:latin typeface="Times New Roman"/>
                          <a:cs typeface="Times New Roman"/>
                        </a:rPr>
                        <a:t>16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Shruti"/>
                        </a:rPr>
                        <a:t>Patel </a:t>
                      </a:r>
                      <a:r>
                        <a:rPr lang="en-US" sz="1200" dirty="0" err="1">
                          <a:latin typeface="Times New Roman"/>
                          <a:ea typeface="Times New Roman"/>
                          <a:cs typeface="Shruti"/>
                        </a:rPr>
                        <a:t>YashviManishkumar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Shruti"/>
                        </a:rPr>
                        <a:t> </a:t>
                      </a:r>
                      <a:endParaRPr lang="en-US" sz="1100" dirty="0">
                        <a:latin typeface="Calibri"/>
                        <a:ea typeface="Times New Roman"/>
                        <a:cs typeface="Shruti"/>
                      </a:endParaRPr>
                    </a:p>
                  </a:txBody>
                  <a:tcPr marL="68580" marR="6858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98296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lang="en-US" sz="1400" b="1" dirty="0" smtClean="0">
                          <a:latin typeface="Times New Roman"/>
                          <a:cs typeface="Times New Roman"/>
                        </a:rPr>
                        <a:t>17</a:t>
                      </a:r>
                      <a:endParaRPr sz="1400" b="1">
                        <a:latin typeface="Times New Roman"/>
                        <a:cs typeface="Times New Roman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Shruti"/>
                        </a:rPr>
                        <a:t>Patel </a:t>
                      </a:r>
                      <a:r>
                        <a:rPr lang="en-US" sz="1200" dirty="0" err="1">
                          <a:latin typeface="Times New Roman"/>
                          <a:ea typeface="Times New Roman"/>
                          <a:cs typeface="Shruti"/>
                        </a:rPr>
                        <a:t>HeerkumariJayesh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Shruti"/>
                        </a:rPr>
                        <a:t> </a:t>
                      </a:r>
                      <a:endParaRPr lang="en-US" sz="1100" dirty="0">
                        <a:latin typeface="Calibri"/>
                        <a:ea typeface="Times New Roman"/>
                        <a:cs typeface="Shrut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541020"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8296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lang="en-US" sz="1400" b="1" dirty="0" smtClean="0">
                          <a:latin typeface="Times New Roman"/>
                          <a:cs typeface="Times New Roman"/>
                        </a:rPr>
                        <a:t>18</a:t>
                      </a:r>
                      <a:endParaRPr sz="1400" b="1">
                        <a:latin typeface="Times New Roman"/>
                        <a:cs typeface="Times New Roman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latin typeface="Times New Roman"/>
                          <a:ea typeface="Times New Roman"/>
                          <a:cs typeface="Shruti"/>
                        </a:rPr>
                        <a:t>BarvadiyaDhruvi</a:t>
                      </a:r>
                      <a:r>
                        <a:rPr lang="en-US" sz="1200" dirty="0">
                          <a:latin typeface="Times New Roman"/>
                          <a:ea typeface="Times New Roman"/>
                          <a:cs typeface="Shruti"/>
                        </a:rPr>
                        <a:t> Anil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Shruti"/>
                        </a:rPr>
                        <a:t> </a:t>
                      </a:r>
                      <a:endParaRPr lang="en-US" sz="1100" dirty="0">
                        <a:latin typeface="Calibri"/>
                        <a:ea typeface="Times New Roman"/>
                        <a:cs typeface="Shrut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541020"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2725039" y="152400"/>
            <a:ext cx="280543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latin typeface="Times New Roman"/>
                <a:cs typeface="Times New Roman"/>
              </a:rPr>
              <a:t>University</a:t>
            </a:r>
            <a:r>
              <a:rPr sz="1800" b="1" spc="-6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Girls</a:t>
            </a:r>
            <a:r>
              <a:rPr sz="1800" b="1" spc="-45" dirty="0">
                <a:latin typeface="Times New Roman"/>
                <a:cs typeface="Times New Roman"/>
              </a:rPr>
              <a:t> </a:t>
            </a:r>
            <a:r>
              <a:rPr sz="1800" b="1" spc="-10" dirty="0">
                <a:latin typeface="Times New Roman"/>
                <a:cs typeface="Times New Roman"/>
              </a:rPr>
              <a:t>Scholarship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</TotalTime>
  <Words>529</Words>
  <Application>Microsoft Office PowerPoint</Application>
  <PresentationFormat>On-screen Show (4:3)</PresentationFormat>
  <Paragraphs>357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ASABI1234</dc:creator>
  <cp:lastModifiedBy>RKK</cp:lastModifiedBy>
  <cp:revision>4</cp:revision>
  <dcterms:created xsi:type="dcterms:W3CDTF">2024-12-18T08:28:24Z</dcterms:created>
  <dcterms:modified xsi:type="dcterms:W3CDTF">2024-12-18T08:40:52Z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2022-03-24T00:00:00Z</vt:filetime>
  </property>
  <property fmtid="{D5CDD505-2E9C-101B-9397-08002B2CF9AE}" pid="3" name="Creator">
    <vt:lpwstr>Microsoft® Office PowerPoint® 2007</vt:lpwstr>
  </property>
  <property fmtid="{D5CDD505-2E9C-101B-9397-08002B2CF9AE}" pid="4" name="LastSaved">
    <vt:filetime>2024-12-18T00:00:00Z</vt:filetime>
  </property>
  <property fmtid="{D5CDD505-2E9C-101B-9397-08002B2CF9AE}" pid="5" name="Producer">
    <vt:lpwstr>Microsoft® Office PowerPoint® 2007</vt:lpwstr>
  </property>
</Properties>
</file>